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52" d="100"/>
          <a:sy n="5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EDC2F0B-B9D4-4B3D-AD3C-2DD18E37E79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2C2BE0-1AB8-4C91-8C23-4A9BE641C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EDUKATVNI DJE</a:t>
            </a:r>
            <a:r>
              <a:rPr lang="bs-Latn-BA" dirty="0" smtClean="0"/>
              <a:t>ČIJI PROGRAMI U BOSNI I HERCEGOVINI</a:t>
            </a:r>
            <a:br>
              <a:rPr lang="bs-Latn-BA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3286116" y="3714752"/>
            <a:ext cx="2789194" cy="785818"/>
          </a:xfrm>
        </p:spPr>
        <p:txBody>
          <a:bodyPr>
            <a:normAutofit/>
          </a:bodyPr>
          <a:lstStyle/>
          <a:p>
            <a:r>
              <a:rPr lang="bs-Latn-BA" dirty="0" smtClean="0"/>
              <a:t>AMINA CURKIĆ</a:t>
            </a:r>
            <a:endParaRPr lang="en-US" dirty="0"/>
          </a:p>
        </p:txBody>
      </p:sp>
      <p:pic>
        <p:nvPicPr>
          <p:cNvPr id="4" name="Picture 3" descr="kako-djeca-doživljavaju-tv-istock-960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82" y="2595554"/>
            <a:ext cx="7929618" cy="42624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Trenutno,jedini</a:t>
            </a:r>
            <a:r>
              <a:rPr lang="en-US" dirty="0" smtClean="0"/>
              <a:t> </a:t>
            </a:r>
            <a:r>
              <a:rPr lang="en-US" dirty="0" err="1" smtClean="0"/>
              <a:t>dječiji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u </a:t>
            </a:r>
            <a:r>
              <a:rPr lang="en-US" dirty="0" err="1" smtClean="0"/>
              <a:t>Bosni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Hercegovini</a:t>
            </a:r>
            <a:r>
              <a:rPr lang="en-US" dirty="0" smtClean="0"/>
              <a:t> je </a:t>
            </a:r>
            <a:r>
              <a:rPr lang="en-US" dirty="0" err="1" smtClean="0"/>
              <a:t>peti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Hayata</a:t>
            </a:r>
            <a:r>
              <a:rPr lang="en-US" dirty="0" smtClean="0"/>
              <a:t> “</a:t>
            </a:r>
            <a:r>
              <a:rPr lang="en-US" dirty="0" err="1" smtClean="0"/>
              <a:t>Hayatovci</a:t>
            </a:r>
            <a:r>
              <a:rPr lang="en-US" dirty="0" smtClean="0"/>
              <a:t>”, </a:t>
            </a:r>
            <a:r>
              <a:rPr lang="en-US" dirty="0" err="1" smtClean="0"/>
              <a:t>osnovan</a:t>
            </a:r>
            <a:r>
              <a:rPr lang="en-US" dirty="0" smtClean="0"/>
              <a:t> je 2014 .god. (</a:t>
            </a:r>
            <a:r>
              <a:rPr lang="en-US" dirty="0" err="1" smtClean="0"/>
              <a:t>sateliti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bolji</a:t>
            </a:r>
            <a:r>
              <a:rPr lang="en-US" dirty="0" smtClean="0"/>
              <a:t> </a:t>
            </a:r>
            <a:r>
              <a:rPr lang="en-US" dirty="0" err="1" smtClean="0"/>
              <a:t>kabl</a:t>
            </a:r>
            <a:r>
              <a:rPr lang="en-US" dirty="0" smtClean="0"/>
              <a:t> </a:t>
            </a:r>
            <a:r>
              <a:rPr lang="en-US" dirty="0" err="1" smtClean="0"/>
              <a:t>operateri</a:t>
            </a:r>
            <a:r>
              <a:rPr lang="en-US" dirty="0" smtClean="0"/>
              <a:t>). </a:t>
            </a:r>
            <a:r>
              <a:rPr lang="en-US" dirty="0" err="1" smtClean="0"/>
              <a:t>Programski</a:t>
            </a:r>
            <a:r>
              <a:rPr lang="en-US" dirty="0" smtClean="0"/>
              <a:t> </a:t>
            </a:r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čine</a:t>
            </a:r>
            <a:r>
              <a:rPr lang="en-US" dirty="0" smtClean="0"/>
              <a:t> </a:t>
            </a:r>
            <a:r>
              <a:rPr lang="en-US" dirty="0" err="1" smtClean="0"/>
              <a:t>crtani</a:t>
            </a:r>
            <a:r>
              <a:rPr lang="en-US" dirty="0" smtClean="0"/>
              <a:t> </a:t>
            </a:r>
            <a:r>
              <a:rPr lang="en-US" dirty="0" err="1" smtClean="0"/>
              <a:t>filmovi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edukativni</a:t>
            </a:r>
            <a:r>
              <a:rPr lang="en-US" dirty="0" smtClean="0"/>
              <a:t> </a:t>
            </a:r>
            <a:r>
              <a:rPr lang="en-US" dirty="0" err="1" smtClean="0"/>
              <a:t>sadržaji</a:t>
            </a:r>
            <a:r>
              <a:rPr lang="en-US" dirty="0" smtClean="0"/>
              <a:t>. </a:t>
            </a:r>
            <a:r>
              <a:rPr lang="en-US" dirty="0" err="1" smtClean="0"/>
              <a:t>Dnevno</a:t>
            </a:r>
            <a:r>
              <a:rPr lang="en-US" dirty="0" smtClean="0"/>
              <a:t> se </a:t>
            </a:r>
            <a:r>
              <a:rPr lang="en-US" dirty="0" err="1" smtClean="0"/>
              <a:t>smituje</a:t>
            </a:r>
            <a:r>
              <a:rPr lang="en-US" dirty="0" smtClean="0"/>
              <a:t> 6 sati </a:t>
            </a:r>
            <a:r>
              <a:rPr lang="en-US" dirty="0" err="1" smtClean="0"/>
              <a:t>premijernog</a:t>
            </a:r>
            <a:r>
              <a:rPr lang="en-US" dirty="0" smtClean="0"/>
              <a:t> </a:t>
            </a:r>
            <a:r>
              <a:rPr lang="en-US" dirty="0" err="1" smtClean="0"/>
              <a:t>dječijeg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a </a:t>
            </a:r>
            <a:r>
              <a:rPr lang="en-US" dirty="0" err="1" smtClean="0"/>
              <a:t>vikendom</a:t>
            </a:r>
            <a:r>
              <a:rPr lang="en-US" dirty="0" smtClean="0"/>
              <a:t> 8 sati</a:t>
            </a:r>
            <a:r>
              <a:rPr lang="bs-Latn-BA" dirty="0" smtClean="0"/>
              <a:t>. </a:t>
            </a:r>
          </a:p>
          <a:p>
            <a:r>
              <a:rPr lang="bs-Latn-BA" dirty="0" smtClean="0"/>
              <a:t>Neke od emisija su: </a:t>
            </a:r>
          </a:p>
          <a:p>
            <a:r>
              <a:rPr lang="bs-Latn-BA" dirty="0"/>
              <a:t> </a:t>
            </a:r>
            <a:r>
              <a:rPr lang="bs-Latn-BA" dirty="0" smtClean="0"/>
              <a:t>  MASKENBAL ( dječiji show)</a:t>
            </a:r>
          </a:p>
          <a:p>
            <a:pPr>
              <a:buNone/>
            </a:pPr>
            <a:r>
              <a:rPr lang="bs-Latn-BA" dirty="0" smtClean="0"/>
              <a:t>        ENCIKLOPEDIJA ZNANJA</a:t>
            </a:r>
          </a:p>
          <a:p>
            <a:pPr>
              <a:buNone/>
            </a:pPr>
            <a:r>
              <a:rPr lang="bs-Latn-BA" dirty="0" smtClean="0"/>
              <a:t>        PAMETNJAKOVIĆI</a:t>
            </a:r>
          </a:p>
          <a:p>
            <a:pPr>
              <a:buNone/>
            </a:pPr>
            <a:r>
              <a:rPr lang="bs-Latn-BA" dirty="0" smtClean="0"/>
              <a:t>        NUKI I PRIJATELJI...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s-Latn-BA" dirty="0" smtClean="0"/>
              <a:t>Boriš Šiber, glavni urednik dječijeg programa i programa za omladinu na FTV-u kaže: “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društva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našoj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je </a:t>
            </a:r>
            <a:r>
              <a:rPr lang="en-US" dirty="0" err="1" smtClean="0"/>
              <a:t>katastrofalan</a:t>
            </a:r>
            <a:r>
              <a:rPr lang="en-US" dirty="0" smtClean="0"/>
              <a:t>.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nastavnog</a:t>
            </a:r>
            <a:r>
              <a:rPr lang="en-US" dirty="0" smtClean="0"/>
              <a:t> </a:t>
            </a:r>
            <a:r>
              <a:rPr lang="en-US" dirty="0" err="1" smtClean="0"/>
              <a:t>kadra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marginama</a:t>
            </a:r>
            <a:r>
              <a:rPr lang="en-US" dirty="0" smtClean="0"/>
              <a:t> </a:t>
            </a:r>
            <a:r>
              <a:rPr lang="en-US" dirty="0" err="1" smtClean="0"/>
              <a:t>društva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ivici</a:t>
            </a:r>
            <a:r>
              <a:rPr lang="en-US" dirty="0" smtClean="0"/>
              <a:t> </a:t>
            </a:r>
            <a:r>
              <a:rPr lang="en-US" dirty="0" err="1" smtClean="0"/>
              <a:t>preživljavanja</a:t>
            </a:r>
            <a:r>
              <a:rPr lang="en-US" dirty="0" smtClean="0"/>
              <a:t>,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korupcije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mogućnosti</a:t>
            </a:r>
            <a:r>
              <a:rPr lang="en-US" dirty="0" smtClean="0"/>
              <a:t> </a:t>
            </a:r>
            <a:r>
              <a:rPr lang="en-US" dirty="0" err="1" smtClean="0"/>
              <a:t>kupovine</a:t>
            </a:r>
            <a:r>
              <a:rPr lang="en-US" dirty="0" smtClean="0"/>
              <a:t> </a:t>
            </a:r>
            <a:r>
              <a:rPr lang="en-US" dirty="0" err="1" smtClean="0"/>
              <a:t>ocjena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diploma, pa do </a:t>
            </a:r>
            <a:r>
              <a:rPr lang="en-US" dirty="0" err="1" smtClean="0"/>
              <a:t>onoga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djeca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zaključiti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svega</a:t>
            </a:r>
            <a:r>
              <a:rPr lang="en-US" dirty="0" smtClean="0"/>
              <a:t> toga –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poštenje</a:t>
            </a:r>
            <a:r>
              <a:rPr lang="en-US" dirty="0" smtClean="0"/>
              <a:t>, </a:t>
            </a:r>
            <a:r>
              <a:rPr lang="en-US" dirty="0" err="1" smtClean="0"/>
              <a:t>trud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edukacija</a:t>
            </a:r>
            <a:r>
              <a:rPr lang="en-US" dirty="0" smtClean="0"/>
              <a:t> ne </a:t>
            </a:r>
            <a:r>
              <a:rPr lang="en-US" dirty="0" err="1" smtClean="0"/>
              <a:t>isplati</a:t>
            </a:r>
            <a:r>
              <a:rPr lang="en-US" dirty="0" smtClean="0"/>
              <a:t>. </a:t>
            </a:r>
            <a:r>
              <a:rPr lang="en-US" dirty="0" err="1" smtClean="0"/>
              <a:t>Dugoročno</a:t>
            </a:r>
            <a:r>
              <a:rPr lang="en-US" dirty="0" smtClean="0"/>
              <a:t> </a:t>
            </a:r>
            <a:r>
              <a:rPr lang="en-US" dirty="0" err="1" smtClean="0"/>
              <a:t>gledano</a:t>
            </a:r>
            <a:r>
              <a:rPr lang="en-US" dirty="0" smtClean="0"/>
              <a:t>, to je </a:t>
            </a:r>
            <a:r>
              <a:rPr lang="en-US" dirty="0" err="1" smtClean="0"/>
              <a:t>pogubno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, a pogo</a:t>
            </a:r>
            <a:r>
              <a:rPr lang="bs-Latn-BA" dirty="0" smtClean="0"/>
              <a:t>tovo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našu</a:t>
            </a:r>
            <a:r>
              <a:rPr lang="en-US" dirty="0" smtClean="0"/>
              <a:t> </a:t>
            </a:r>
            <a:r>
              <a:rPr lang="en-US" dirty="0" err="1" smtClean="0"/>
              <a:t>djecu</a:t>
            </a:r>
            <a:r>
              <a:rPr lang="en-US" dirty="0" smtClean="0"/>
              <a:t>. </a:t>
            </a:r>
            <a:r>
              <a:rPr lang="en-US" dirty="0" err="1" smtClean="0"/>
              <a:t>Svakako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rijetki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svijetli</a:t>
            </a:r>
            <a:r>
              <a:rPr lang="en-US" dirty="0" smtClean="0"/>
              <a:t> </a:t>
            </a:r>
            <a:r>
              <a:rPr lang="en-US" dirty="0" err="1" smtClean="0"/>
              <a:t>izuzeci</a:t>
            </a:r>
            <a:r>
              <a:rPr lang="en-US" dirty="0" smtClean="0"/>
              <a:t>.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četrnaest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,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radim</a:t>
            </a:r>
            <a:r>
              <a:rPr lang="en-US" dirty="0" smtClean="0"/>
              <a:t> </a:t>
            </a:r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, </a:t>
            </a:r>
            <a:r>
              <a:rPr lang="en-US" dirty="0" err="1" smtClean="0"/>
              <a:t>nikada</a:t>
            </a:r>
            <a:r>
              <a:rPr lang="en-US" dirty="0" smtClean="0"/>
              <a:t> </a:t>
            </a:r>
            <a:r>
              <a:rPr lang="en-US" dirty="0" err="1" smtClean="0"/>
              <a:t>nismo</a:t>
            </a:r>
            <a:r>
              <a:rPr lang="en-US" dirty="0" smtClean="0"/>
              <a:t> </a:t>
            </a:r>
            <a:r>
              <a:rPr lang="en-US" dirty="0" err="1" smtClean="0"/>
              <a:t>kupovali</a:t>
            </a:r>
            <a:r>
              <a:rPr lang="en-US" dirty="0" smtClean="0"/>
              <a:t> </a:t>
            </a:r>
            <a:r>
              <a:rPr lang="en-US" dirty="0" err="1" smtClean="0"/>
              <a:t>strani</a:t>
            </a:r>
            <a:r>
              <a:rPr lang="en-US" dirty="0" smtClean="0"/>
              <a:t> </a:t>
            </a:r>
            <a:r>
              <a:rPr lang="en-US" dirty="0" err="1" smtClean="0"/>
              <a:t>dječiji</a:t>
            </a:r>
            <a:r>
              <a:rPr lang="en-US" dirty="0" smtClean="0"/>
              <a:t> program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elementima</a:t>
            </a:r>
            <a:r>
              <a:rPr lang="en-US" dirty="0" smtClean="0"/>
              <a:t> </a:t>
            </a:r>
            <a:r>
              <a:rPr lang="en-US" dirty="0" err="1" smtClean="0"/>
              <a:t>nasilja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agresije</a:t>
            </a:r>
            <a:r>
              <a:rPr lang="en-US" dirty="0" smtClean="0"/>
              <a:t> (</a:t>
            </a:r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 err="1" smtClean="0"/>
              <a:t>upravo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programi</a:t>
            </a:r>
            <a:r>
              <a:rPr lang="en-US" dirty="0" smtClean="0"/>
              <a:t> </a:t>
            </a:r>
            <a:r>
              <a:rPr lang="en-US" dirty="0" err="1" smtClean="0"/>
              <a:t>donose</a:t>
            </a:r>
            <a:r>
              <a:rPr lang="en-US" dirty="0" smtClean="0"/>
              <a:t> </a:t>
            </a:r>
            <a:r>
              <a:rPr lang="en-US" dirty="0" err="1" smtClean="0"/>
              <a:t>gledanost</a:t>
            </a:r>
            <a:r>
              <a:rPr lang="en-US" dirty="0" smtClean="0"/>
              <a:t>, </a:t>
            </a:r>
            <a:r>
              <a:rPr lang="en-US" dirty="0" err="1" smtClean="0"/>
              <a:t>tj</a:t>
            </a:r>
            <a:r>
              <a:rPr lang="en-US" dirty="0" smtClean="0"/>
              <a:t>. </a:t>
            </a:r>
            <a:r>
              <a:rPr lang="en-US" dirty="0" err="1" smtClean="0"/>
              <a:t>novac</a:t>
            </a:r>
            <a:r>
              <a:rPr lang="en-US" dirty="0" smtClean="0"/>
              <a:t>), </a:t>
            </a:r>
            <a:r>
              <a:rPr lang="en-US" dirty="0" err="1" smtClean="0"/>
              <a:t>već</a:t>
            </a:r>
            <a:r>
              <a:rPr lang="en-US" dirty="0" smtClean="0"/>
              <a:t> se </a:t>
            </a:r>
            <a:r>
              <a:rPr lang="en-US" dirty="0" err="1" smtClean="0"/>
              <a:t>trudimo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mladima</a:t>
            </a:r>
            <a:r>
              <a:rPr lang="en-US" dirty="0" smtClean="0"/>
              <a:t> </a:t>
            </a:r>
            <a:r>
              <a:rPr lang="en-US" dirty="0" err="1" smtClean="0"/>
              <a:t>kupujemo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pravimo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skladu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onim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očekuje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Javnog</a:t>
            </a:r>
            <a:r>
              <a:rPr lang="en-US" dirty="0" smtClean="0"/>
              <a:t> </a:t>
            </a:r>
            <a:r>
              <a:rPr lang="en-US" dirty="0" err="1" smtClean="0"/>
              <a:t>servisa</a:t>
            </a:r>
            <a:r>
              <a:rPr lang="en-US" dirty="0" smtClean="0"/>
              <a:t>, </a:t>
            </a:r>
            <a:r>
              <a:rPr lang="en-US" dirty="0" err="1" smtClean="0"/>
              <a:t>tj</a:t>
            </a:r>
            <a:r>
              <a:rPr lang="en-US" dirty="0" smtClean="0"/>
              <a:t>. </a:t>
            </a:r>
            <a:r>
              <a:rPr lang="en-US" dirty="0" err="1" smtClean="0"/>
              <a:t>sadržaje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naučiti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izvući</a:t>
            </a:r>
            <a:r>
              <a:rPr lang="en-US" dirty="0" smtClean="0"/>
              <a:t> </a:t>
            </a:r>
            <a:r>
              <a:rPr lang="en-US" dirty="0" err="1" smtClean="0"/>
              <a:t>pouka</a:t>
            </a:r>
            <a:r>
              <a:rPr lang="en-US" dirty="0" smtClean="0"/>
              <a:t>.</a:t>
            </a:r>
            <a:r>
              <a:rPr lang="bs-Latn-BA" dirty="0" smtClean="0"/>
              <a:t>”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ANKETA</a:t>
            </a:r>
            <a:r>
              <a:rPr lang="en-US" dirty="0" smtClean="0"/>
              <a:t>?  123 </a:t>
            </a:r>
            <a:r>
              <a:rPr lang="en-US" dirty="0" err="1" smtClean="0"/>
              <a:t>ispitanika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SPOL?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 descr="46801448_261161931223667_568374635843603660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928934"/>
            <a:ext cx="5929354" cy="3011609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2.DOB?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46790438_2256313121320176_189608388342684057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357430"/>
            <a:ext cx="5943611" cy="4243398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KOLIKO IMATE DJECE?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46526137_359130847985891_802653816813833420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85992"/>
            <a:ext cx="6391991" cy="378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KOLIKA JE STAROST VA</a:t>
            </a:r>
            <a:r>
              <a:rPr lang="bs-Latn-BA" dirty="0" smtClean="0"/>
              <a:t>ŠE DJECE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46720461_1856074551157736_5550439708963635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357430"/>
            <a:ext cx="6429388" cy="34526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5. DA LI VAŠA  DJECA GLEDAJU TV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 descr="46847793_2155379947825872_157999415466498457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357430"/>
            <a:ext cx="6572264" cy="383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KOJI TV KANAL NAJVI</a:t>
            </a:r>
            <a:r>
              <a:rPr lang="bs-Latn-BA" dirty="0" smtClean="0"/>
              <a:t>ŠE GLEDAJU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46772808_320294352032121_764945729243316224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357430"/>
            <a:ext cx="6929454" cy="361950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7. DA LI STE ZADOVOLJNI KVALITETOM PROGRAMA DJE</a:t>
            </a:r>
            <a:r>
              <a:rPr lang="bs-Latn-BA" dirty="0" smtClean="0"/>
              <a:t>ČIJIH KANALA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 descr="46718917_354137108683116_347218340469748531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00372"/>
            <a:ext cx="7072330" cy="282082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Pitanje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bs-Latn-BA" dirty="0" smtClean="0"/>
              <a:t>što imamo malo dječijih emisija i sadržaja koje govore o stavovima protiv pušenja, o nošenju sigurnosnog pojasa, o zdravoj ishrani i zdravim navikama, o stavovima o potrebi štednje i skromnosti, o obavezi pismenosti i nužnosti trajnog čitanja, o vožnji bez alkohola i uopće antialkoholizam i nenasilnom rješavanju konflikata svugdje pa i u porodici...</a:t>
            </a:r>
            <a:r>
              <a:rPr lang="en-US" dirty="0" smtClean="0"/>
              <a:t>?</a:t>
            </a:r>
          </a:p>
          <a:p>
            <a:r>
              <a:rPr lang="bs-Latn-BA" dirty="0" smtClean="0"/>
              <a:t>Gdje možemo tražiti krivca...da li je jedini krivac novac?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bs-Latn-BA" dirty="0" smtClean="0"/>
              <a:t>     Djeca su, bez dvojbe, san svih marketinških stručnjaka i njihova medijska vrijednost je bezgranična. </a:t>
            </a:r>
          </a:p>
          <a:p>
            <a:pPr>
              <a:buFont typeface="Wingdings" pitchFamily="2" charset="2"/>
              <a:buChar char="Ø"/>
            </a:pPr>
            <a:r>
              <a:rPr lang="bs-Latn-BA" dirty="0" smtClean="0"/>
              <a:t>      </a:t>
            </a:r>
            <a:r>
              <a:rPr lang="en-US" dirty="0" err="1" smtClean="0"/>
              <a:t>Članak</a:t>
            </a:r>
            <a:r>
              <a:rPr lang="en-US" dirty="0" smtClean="0"/>
              <a:t> </a:t>
            </a:r>
            <a:r>
              <a:rPr lang="bs-Latn-BA" dirty="0" smtClean="0"/>
              <a:t>12. Konvencije o pravima djeteta</a:t>
            </a:r>
            <a:r>
              <a:rPr lang="en-US" dirty="0" smtClean="0"/>
              <a:t> </a:t>
            </a:r>
            <a:r>
              <a:rPr lang="en-US" dirty="0" err="1" smtClean="0"/>
              <a:t>navodi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države</a:t>
            </a:r>
            <a:r>
              <a:rPr lang="en-US" dirty="0" smtClean="0"/>
              <a:t> </a:t>
            </a:r>
            <a:r>
              <a:rPr lang="en-US" dirty="0" err="1" smtClean="0"/>
              <a:t>stranke</a:t>
            </a:r>
            <a:r>
              <a:rPr lang="en-US" dirty="0" smtClean="0"/>
              <a:t> </a:t>
            </a:r>
            <a:r>
              <a:rPr lang="en-US" dirty="0" err="1" smtClean="0"/>
              <a:t>osigurati</a:t>
            </a:r>
            <a:r>
              <a:rPr lang="en-US" dirty="0" smtClean="0"/>
              <a:t> </a:t>
            </a:r>
            <a:r>
              <a:rPr lang="en-US" dirty="0" err="1" smtClean="0"/>
              <a:t>djetetu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je u </a:t>
            </a:r>
            <a:r>
              <a:rPr lang="en-US" dirty="0" err="1" smtClean="0"/>
              <a:t>stanju</a:t>
            </a:r>
            <a:r>
              <a:rPr lang="en-US" dirty="0" smtClean="0"/>
              <a:t> </a:t>
            </a:r>
            <a:r>
              <a:rPr lang="en-US" dirty="0" err="1" smtClean="0"/>
              <a:t>oblikovati</a:t>
            </a:r>
            <a:r>
              <a:rPr lang="en-US" dirty="0" smtClean="0"/>
              <a:t> </a:t>
            </a:r>
            <a:r>
              <a:rPr lang="en-US" dirty="0" err="1" smtClean="0"/>
              <a:t>vlastito</a:t>
            </a:r>
            <a:r>
              <a:rPr lang="en-US" dirty="0" smtClean="0"/>
              <a:t> </a:t>
            </a:r>
            <a:r>
              <a:rPr lang="en-US" dirty="0" err="1" smtClean="0"/>
              <a:t>mišljenje</a:t>
            </a:r>
            <a:r>
              <a:rPr lang="en-US" dirty="0" smtClean="0"/>
              <a:t>, </a:t>
            </a:r>
            <a:r>
              <a:rPr lang="en-US" b="1" dirty="0" err="1" smtClean="0"/>
              <a:t>pravo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slobodno</a:t>
            </a:r>
            <a:r>
              <a:rPr lang="en-US" b="1" dirty="0" smtClean="0"/>
              <a:t> </a:t>
            </a:r>
            <a:r>
              <a:rPr lang="en-US" b="1" dirty="0" err="1" smtClean="0"/>
              <a:t>izražavanje</a:t>
            </a:r>
            <a:r>
              <a:rPr lang="en-US" b="1" dirty="0" smtClean="0"/>
              <a:t> </a:t>
            </a:r>
            <a:r>
              <a:rPr lang="en-US" b="1" dirty="0" err="1" smtClean="0"/>
              <a:t>svojih</a:t>
            </a:r>
            <a:r>
              <a:rPr lang="en-US" b="1" dirty="0" smtClean="0"/>
              <a:t> </a:t>
            </a:r>
            <a:r>
              <a:rPr lang="en-US" b="1" dirty="0" err="1" smtClean="0"/>
              <a:t>stavova</a:t>
            </a:r>
            <a:r>
              <a:rPr lang="en-US" b="1" dirty="0" smtClean="0"/>
              <a:t> o </a:t>
            </a:r>
            <a:r>
              <a:rPr lang="en-US" b="1" dirty="0" err="1" smtClean="0"/>
              <a:t>svim</a:t>
            </a:r>
            <a:r>
              <a:rPr lang="en-US" b="1" dirty="0" smtClean="0"/>
              <a:t> </a:t>
            </a:r>
            <a:r>
              <a:rPr lang="en-US" b="1" dirty="0" err="1" smtClean="0"/>
              <a:t>stvarima</a:t>
            </a:r>
            <a:r>
              <a:rPr lang="en-US" b="1" dirty="0" smtClean="0"/>
              <a:t> </a:t>
            </a:r>
            <a:r>
              <a:rPr lang="en-US" b="1" dirty="0" err="1" smtClean="0"/>
              <a:t>koje</a:t>
            </a:r>
            <a:r>
              <a:rPr lang="en-US" b="1" dirty="0" smtClean="0"/>
              <a:t> se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njega</a:t>
            </a:r>
            <a:r>
              <a:rPr lang="en-US" b="1" dirty="0" smtClean="0"/>
              <a:t> </a:t>
            </a:r>
            <a:r>
              <a:rPr lang="en-US" b="1" dirty="0" err="1" smtClean="0"/>
              <a:t>odnose</a:t>
            </a:r>
            <a:r>
              <a:rPr lang="en-US" b="1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uvažavati</a:t>
            </a:r>
            <a:r>
              <a:rPr lang="en-US" dirty="0" smtClean="0"/>
              <a:t> u </a:t>
            </a:r>
            <a:r>
              <a:rPr lang="en-US" dirty="0" err="1" smtClean="0"/>
              <a:t>skladu</a:t>
            </a:r>
            <a:r>
              <a:rPr lang="en-US" dirty="0" smtClean="0"/>
              <a:t> s </a:t>
            </a:r>
            <a:r>
              <a:rPr lang="en-US" dirty="0" err="1" smtClean="0"/>
              <a:t>dobi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zrelošću</a:t>
            </a:r>
            <a:r>
              <a:rPr lang="en-US" dirty="0" smtClean="0"/>
              <a:t> </a:t>
            </a:r>
            <a:r>
              <a:rPr lang="en-US" dirty="0" err="1" smtClean="0"/>
              <a:t>djeteta</a:t>
            </a:r>
            <a:r>
              <a:rPr lang="en-US" dirty="0" smtClean="0"/>
              <a:t>. </a:t>
            </a:r>
            <a:r>
              <a:rPr lang="en-US" dirty="0" err="1" smtClean="0"/>
              <a:t>Dijete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slobodu</a:t>
            </a:r>
            <a:r>
              <a:rPr lang="en-US" dirty="0" smtClean="0"/>
              <a:t> </a:t>
            </a:r>
            <a:r>
              <a:rPr lang="en-US" dirty="0" err="1" smtClean="0"/>
              <a:t>izražavanja</a:t>
            </a:r>
            <a:r>
              <a:rPr lang="en-US" dirty="0" smtClean="0"/>
              <a:t>; to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, </a:t>
            </a:r>
            <a:r>
              <a:rPr lang="en-US" dirty="0" err="1" smtClean="0"/>
              <a:t>neovisno</a:t>
            </a:r>
            <a:r>
              <a:rPr lang="en-US" dirty="0" smtClean="0"/>
              <a:t> o </a:t>
            </a:r>
            <a:r>
              <a:rPr lang="en-US" dirty="0" err="1" smtClean="0"/>
              <a:t>granicama</a:t>
            </a:r>
            <a:r>
              <a:rPr lang="en-US" dirty="0" smtClean="0"/>
              <a:t>, </a:t>
            </a:r>
            <a:r>
              <a:rPr lang="en-US" dirty="0" err="1" smtClean="0"/>
              <a:t>uključivati</a:t>
            </a:r>
            <a:r>
              <a:rPr lang="en-US" dirty="0" smtClean="0"/>
              <a:t> </a:t>
            </a:r>
            <a:r>
              <a:rPr lang="en-US" dirty="0" err="1" smtClean="0"/>
              <a:t>slobodu</a:t>
            </a:r>
            <a:r>
              <a:rPr lang="en-US" dirty="0" smtClean="0"/>
              <a:t> </a:t>
            </a:r>
            <a:r>
              <a:rPr lang="en-US" dirty="0" err="1" smtClean="0"/>
              <a:t>traženja</a:t>
            </a:r>
            <a:r>
              <a:rPr lang="en-US" dirty="0" smtClean="0"/>
              <a:t>, </a:t>
            </a:r>
            <a:r>
              <a:rPr lang="en-US" dirty="0" err="1" smtClean="0"/>
              <a:t>primanja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širenja</a:t>
            </a:r>
            <a:r>
              <a:rPr lang="en-US" dirty="0" smtClean="0"/>
              <a:t> </a:t>
            </a:r>
            <a:r>
              <a:rPr lang="en-US" dirty="0" err="1" smtClean="0"/>
              <a:t>obavijesti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ideja</a:t>
            </a:r>
            <a:r>
              <a:rPr lang="en-US" dirty="0" smtClean="0"/>
              <a:t> </a:t>
            </a:r>
            <a:r>
              <a:rPr lang="en-US" dirty="0" err="1" smtClean="0"/>
              <a:t>svake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, </a:t>
            </a:r>
            <a:r>
              <a:rPr lang="en-US" dirty="0" err="1" smtClean="0"/>
              <a:t>usmeno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pismeno</a:t>
            </a:r>
            <a:r>
              <a:rPr lang="en-US" dirty="0" smtClean="0"/>
              <a:t>, </a:t>
            </a:r>
            <a:r>
              <a:rPr lang="en-US" dirty="0" err="1" smtClean="0"/>
              <a:t>štampom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umjetničkim</a:t>
            </a:r>
            <a:r>
              <a:rPr lang="en-US" dirty="0" smtClean="0"/>
              <a:t> </a:t>
            </a:r>
            <a:r>
              <a:rPr lang="en-US" dirty="0" err="1" smtClean="0"/>
              <a:t>oblikovanjem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sredstvom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izboru</a:t>
            </a:r>
            <a:r>
              <a:rPr lang="en-US" dirty="0" smtClean="0"/>
              <a:t> </a:t>
            </a:r>
            <a:r>
              <a:rPr lang="en-US" dirty="0" err="1" smtClean="0"/>
              <a:t>djeteta</a:t>
            </a:r>
            <a:endParaRPr lang="bs-Latn-BA" dirty="0" smtClean="0"/>
          </a:p>
          <a:p>
            <a:pPr>
              <a:buNone/>
            </a:pPr>
            <a:endParaRPr lang="bs-Latn-BA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Možemo li se možda osloniti na nove generacije mladih novinara jer na njima možda bolje novinarstvo ostaje?</a:t>
            </a:r>
            <a:endParaRPr lang="en-US" dirty="0"/>
          </a:p>
        </p:txBody>
      </p:sp>
    </p:spTree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endParaRPr lang="bs-Latn-BA" dirty="0" smtClean="0"/>
          </a:p>
          <a:p>
            <a:pPr>
              <a:buNone/>
            </a:pPr>
            <a:r>
              <a:rPr lang="bs-Latn-BA" b="1" i="1" dirty="0" smtClean="0">
                <a:latin typeface="Monotype Corsiva" pitchFamily="66" charset="0"/>
              </a:rPr>
              <a:t>           </a:t>
            </a:r>
            <a:r>
              <a:rPr lang="bs-Latn-BA" sz="4800" b="1" i="1" dirty="0" smtClean="0">
                <a:latin typeface="Monotype Corsiva" pitchFamily="66" charset="0"/>
              </a:rPr>
              <a:t>HVALA  NA PAŽNJI! </a:t>
            </a:r>
            <a:r>
              <a:rPr lang="bs-Latn-BA" sz="4800" b="1" i="1" dirty="0" smtClean="0">
                <a:latin typeface="Monotype Corsiva" pitchFamily="66" charset="0"/>
                <a:sym typeface="Wingdings" pitchFamily="2" charset="2"/>
              </a:rPr>
              <a:t></a:t>
            </a:r>
            <a:endParaRPr lang="en-US" b="1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Ova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prava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medije</a:t>
            </a:r>
            <a:r>
              <a:rPr lang="en-US" dirty="0" smtClean="0"/>
              <a:t> </a:t>
            </a:r>
            <a:r>
              <a:rPr lang="en-US" dirty="0" err="1" smtClean="0"/>
              <a:t>stavljaju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zadatka</a:t>
            </a:r>
            <a:r>
              <a:rPr lang="en-US" dirty="0" smtClean="0"/>
              <a:t>: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mladima</a:t>
            </a:r>
            <a:r>
              <a:rPr lang="en-US" dirty="0" smtClean="0"/>
              <a:t> u </a:t>
            </a:r>
            <a:r>
              <a:rPr lang="en-US" dirty="0" err="1" smtClean="0"/>
              <a:t>medijima</a:t>
            </a:r>
            <a:r>
              <a:rPr lang="en-US" dirty="0" smtClean="0"/>
              <a:t> </a:t>
            </a:r>
            <a:r>
              <a:rPr lang="en-US" dirty="0" err="1" smtClean="0"/>
              <a:t>pruže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relevantne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bitne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njihovu</a:t>
            </a:r>
            <a:r>
              <a:rPr lang="en-US" dirty="0" smtClean="0"/>
              <a:t> </a:t>
            </a:r>
            <a:r>
              <a:rPr lang="en-US" dirty="0" err="1" smtClean="0"/>
              <a:t>društvenu</a:t>
            </a:r>
            <a:r>
              <a:rPr lang="en-US" dirty="0" smtClean="0"/>
              <a:t>, </a:t>
            </a:r>
            <a:r>
              <a:rPr lang="en-US" dirty="0" err="1" smtClean="0"/>
              <a:t>duhovnu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moralnu</a:t>
            </a:r>
            <a:r>
              <a:rPr lang="en-US" dirty="0" smtClean="0"/>
              <a:t> </a:t>
            </a:r>
            <a:r>
              <a:rPr lang="en-US" dirty="0" err="1" smtClean="0"/>
              <a:t>dobrobit</a:t>
            </a:r>
            <a:r>
              <a:rPr lang="en-US" dirty="0" smtClean="0"/>
              <a:t>, a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pritom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selektirane</a:t>
            </a:r>
            <a:r>
              <a:rPr lang="en-US" dirty="0" smtClean="0"/>
              <a:t> </a:t>
            </a:r>
            <a:r>
              <a:rPr lang="en-US" dirty="0" err="1" smtClean="0"/>
              <a:t>predrasudama</a:t>
            </a:r>
            <a:r>
              <a:rPr lang="en-US" dirty="0" smtClean="0"/>
              <a:t> </a:t>
            </a:r>
            <a:r>
              <a:rPr lang="en-US" dirty="0" err="1" smtClean="0"/>
              <a:t>društva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s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omoguće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mladima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medija</a:t>
            </a:r>
            <a:r>
              <a:rPr lang="en-US" dirty="0" smtClean="0"/>
              <a:t> </a:t>
            </a:r>
            <a:r>
              <a:rPr lang="en-US" dirty="0" err="1" smtClean="0"/>
              <a:t>izražavaju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mišljenje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njima</a:t>
            </a:r>
            <a:r>
              <a:rPr lang="en-US" dirty="0" smtClean="0"/>
              <a:t> </a:t>
            </a:r>
            <a:r>
              <a:rPr lang="en-US" dirty="0" err="1" smtClean="0"/>
              <a:t>primjeren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Pitamo</a:t>
            </a:r>
            <a:r>
              <a:rPr lang="en-US" dirty="0" smtClean="0"/>
              <a:t> se </a:t>
            </a:r>
            <a:r>
              <a:rPr lang="en-US" dirty="0" err="1" smtClean="0"/>
              <a:t>gdje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nestale</a:t>
            </a:r>
            <a:r>
              <a:rPr lang="en-US" dirty="0" smtClean="0"/>
              <a:t> </a:t>
            </a:r>
            <a:r>
              <a:rPr lang="en-US" dirty="0" err="1" smtClean="0"/>
              <a:t>kultne</a:t>
            </a:r>
            <a:r>
              <a:rPr lang="en-US" dirty="0" smtClean="0"/>
              <a:t> </a:t>
            </a:r>
            <a:r>
              <a:rPr lang="en-US" dirty="0" err="1" smtClean="0"/>
              <a:t>dječije</a:t>
            </a:r>
            <a:r>
              <a:rPr lang="en-US" dirty="0" smtClean="0"/>
              <a:t> </a:t>
            </a:r>
            <a:r>
              <a:rPr lang="en-US" dirty="0" err="1" smtClean="0"/>
              <a:t>emisije</a:t>
            </a:r>
            <a:r>
              <a:rPr lang="en-US" dirty="0" smtClean="0"/>
              <a:t>?</a:t>
            </a:r>
            <a:r>
              <a:rPr lang="bs-Latn-BA" dirty="0" smtClean="0"/>
              <a:t> Da li su ih pojeli rat,tranzicija,rijalitiji ili sasvim nešto drugo</a:t>
            </a:r>
            <a:r>
              <a:rPr lang="en-US" dirty="0" smtClean="0"/>
              <a:t>?  </a:t>
            </a:r>
            <a:r>
              <a:rPr lang="bs-Latn-BA" dirty="0" err="1" smtClean="0"/>
              <a:t>P</a:t>
            </a:r>
            <a:r>
              <a:rPr lang="en-US" dirty="0" err="1" smtClean="0"/>
              <a:t>osljednje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bi </a:t>
            </a:r>
            <a:r>
              <a:rPr lang="en-US" dirty="0" err="1" smtClean="0"/>
              <a:t>trebalo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strada</a:t>
            </a:r>
            <a:r>
              <a:rPr lang="bs-Latn-BA" dirty="0" smtClean="0"/>
              <a:t> su</a:t>
            </a:r>
            <a:r>
              <a:rPr lang="en-US" dirty="0" smtClean="0"/>
              <a:t> </a:t>
            </a:r>
            <a:r>
              <a:rPr lang="en-US" dirty="0" err="1" smtClean="0"/>
              <a:t>dječiji</a:t>
            </a:r>
            <a:r>
              <a:rPr lang="en-US" dirty="0" smtClean="0"/>
              <a:t> </a:t>
            </a:r>
            <a:r>
              <a:rPr lang="en-US" dirty="0" err="1" smtClean="0"/>
              <a:t>programi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takvi</a:t>
            </a:r>
            <a:r>
              <a:rPr lang="en-US" dirty="0" smtClean="0"/>
              <a:t> </a:t>
            </a:r>
            <a:r>
              <a:rPr lang="en-US" dirty="0" err="1" smtClean="0"/>
              <a:t>kakvi</a:t>
            </a:r>
            <a:r>
              <a:rPr lang="en-US" dirty="0" smtClean="0"/>
              <a:t> </a:t>
            </a:r>
            <a:r>
              <a:rPr lang="en-US" dirty="0" err="1" smtClean="0"/>
              <a:t>jesu</a:t>
            </a:r>
            <a:r>
              <a:rPr lang="en-US" dirty="0" smtClean="0"/>
              <a:t>. Danas </a:t>
            </a:r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puno</a:t>
            </a:r>
            <a:r>
              <a:rPr lang="en-US" dirty="0" smtClean="0"/>
              <a:t> </a:t>
            </a:r>
            <a:r>
              <a:rPr lang="en-US" dirty="0" err="1" smtClean="0"/>
              <a:t>televizijskih</a:t>
            </a:r>
            <a:r>
              <a:rPr lang="en-US" dirty="0" smtClean="0"/>
              <a:t> </a:t>
            </a:r>
            <a:r>
              <a:rPr lang="en-US" dirty="0" err="1" smtClean="0"/>
              <a:t>kanala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nemamo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pogledamo</a:t>
            </a:r>
            <a:r>
              <a:rPr lang="en-US" dirty="0" smtClean="0"/>
              <a:t> </a:t>
            </a:r>
            <a:r>
              <a:rPr lang="en-US" dirty="0" err="1" smtClean="0"/>
              <a:t>šta</a:t>
            </a:r>
            <a:r>
              <a:rPr lang="en-US" dirty="0" smtClean="0"/>
              <a:t> se </a:t>
            </a:r>
            <a:r>
              <a:rPr lang="en-US" dirty="0" err="1" smtClean="0"/>
              <a:t>dešava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komercijalnim</a:t>
            </a:r>
            <a:r>
              <a:rPr lang="en-US" dirty="0" smtClean="0"/>
              <a:t> </a:t>
            </a:r>
            <a:r>
              <a:rPr lang="en-US" dirty="0" err="1" smtClean="0"/>
              <a:t>stanicama</a:t>
            </a:r>
            <a:r>
              <a:rPr lang="en-US" dirty="0" smtClean="0"/>
              <a:t> – </a:t>
            </a:r>
            <a:r>
              <a:rPr lang="en-US" dirty="0" err="1" smtClean="0"/>
              <a:t>njih</a:t>
            </a:r>
            <a:r>
              <a:rPr lang="en-US" dirty="0" smtClean="0"/>
              <a:t> to </a:t>
            </a:r>
            <a:r>
              <a:rPr lang="en-US" dirty="0" err="1" smtClean="0"/>
              <a:t>praktički</a:t>
            </a:r>
            <a:r>
              <a:rPr lang="en-US" dirty="0" smtClean="0"/>
              <a:t> ne </a:t>
            </a:r>
            <a:r>
              <a:rPr lang="en-US" dirty="0" err="1" smtClean="0"/>
              <a:t>interesuje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je to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trošak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rizik</a:t>
            </a:r>
            <a:r>
              <a:rPr lang="bs-Latn-BA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Postavlja</a:t>
            </a:r>
            <a:r>
              <a:rPr lang="en-US" dirty="0" smtClean="0"/>
              <a:t> se </a:t>
            </a:r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dobili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nacionalno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svake</a:t>
            </a:r>
            <a:r>
              <a:rPr lang="en-US" dirty="0" smtClean="0"/>
              <a:t> </a:t>
            </a:r>
            <a:r>
              <a:rPr lang="en-US" dirty="0" err="1" smtClean="0"/>
              <a:t>države</a:t>
            </a:r>
            <a:r>
              <a:rPr lang="en-US" dirty="0" smtClean="0"/>
              <a:t>. I </a:t>
            </a:r>
            <a:r>
              <a:rPr lang="en-US" dirty="0" err="1" smtClean="0"/>
              <a:t>frekvencije</a:t>
            </a:r>
            <a:r>
              <a:rPr lang="en-US" dirty="0" smtClean="0"/>
              <a:t> nose </a:t>
            </a:r>
            <a:r>
              <a:rPr lang="en-US" dirty="0" err="1" smtClean="0"/>
              <a:t>obavezu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bi </a:t>
            </a:r>
            <a:r>
              <a:rPr lang="en-US" dirty="0" err="1" smtClean="0"/>
              <a:t>zakonski</a:t>
            </a:r>
            <a:r>
              <a:rPr lang="en-US" dirty="0" smtClean="0"/>
              <a:t> </a:t>
            </a:r>
            <a:r>
              <a:rPr lang="en-US" dirty="0" err="1" smtClean="0"/>
              <a:t>trebala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obaveže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: </a:t>
            </a:r>
            <a:r>
              <a:rPr lang="en-US" dirty="0" err="1" smtClean="0"/>
              <a:t>dječije</a:t>
            </a:r>
            <a:r>
              <a:rPr lang="en-US" dirty="0" smtClean="0"/>
              <a:t>, </a:t>
            </a:r>
            <a:r>
              <a:rPr lang="en-US" dirty="0" err="1" smtClean="0"/>
              <a:t>obrazovne</a:t>
            </a:r>
            <a:r>
              <a:rPr lang="en-US" dirty="0" smtClean="0"/>
              <a:t>, </a:t>
            </a:r>
            <a:r>
              <a:rPr lang="en-US" dirty="0" err="1" smtClean="0"/>
              <a:t>dokumentarne</a:t>
            </a:r>
            <a:r>
              <a:rPr lang="en-US" dirty="0" smtClean="0"/>
              <a:t>”, </a:t>
            </a:r>
            <a:r>
              <a:rPr lang="en-US" dirty="0" err="1" smtClean="0"/>
              <a:t>kazao</a:t>
            </a:r>
            <a:r>
              <a:rPr lang="en-US" dirty="0" smtClean="0"/>
              <a:t> je </a:t>
            </a:r>
            <a:r>
              <a:rPr lang="en-US" dirty="0" err="1" smtClean="0"/>
              <a:t>Minja</a:t>
            </a:r>
            <a:r>
              <a:rPr lang="en-US" dirty="0" smtClean="0"/>
              <a:t> </a:t>
            </a:r>
            <a:r>
              <a:rPr lang="en-US" dirty="0" err="1" smtClean="0"/>
              <a:t>Subota</a:t>
            </a:r>
            <a:r>
              <a:rPr lang="en-US" dirty="0" smtClean="0"/>
              <a:t> </a:t>
            </a:r>
            <a:r>
              <a:rPr lang="en-US" dirty="0" err="1" smtClean="0"/>
              <a:t>prije</a:t>
            </a:r>
            <a:r>
              <a:rPr lang="en-US" dirty="0" smtClean="0"/>
              <a:t> pet </a:t>
            </a:r>
            <a:r>
              <a:rPr lang="en-US" dirty="0" err="1" smtClean="0"/>
              <a:t>godina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debati</a:t>
            </a:r>
            <a:r>
              <a:rPr lang="en-US" dirty="0" smtClean="0"/>
              <a:t> </a:t>
            </a:r>
            <a:r>
              <a:rPr lang="en-US" dirty="0" err="1" smtClean="0"/>
              <a:t>posvećenoj</a:t>
            </a:r>
            <a:r>
              <a:rPr lang="en-US" dirty="0" smtClean="0"/>
              <a:t> </a:t>
            </a:r>
            <a:r>
              <a:rPr lang="en-US" dirty="0" err="1" smtClean="0"/>
              <a:t>dječijim</a:t>
            </a:r>
            <a:r>
              <a:rPr lang="en-US" dirty="0" smtClean="0"/>
              <a:t> </a:t>
            </a:r>
            <a:r>
              <a:rPr lang="en-US" dirty="0" err="1" smtClean="0"/>
              <a:t>programima</a:t>
            </a:r>
            <a:r>
              <a:rPr lang="en-US" dirty="0" smtClean="0"/>
              <a:t> u </a:t>
            </a:r>
            <a:r>
              <a:rPr lang="en-US" dirty="0" err="1" smtClean="0"/>
              <a:t>Tuzli</a:t>
            </a:r>
            <a:r>
              <a:rPr lang="en-US" dirty="0" smtClean="0"/>
              <a:t>, a </a:t>
            </a:r>
            <a:r>
              <a:rPr lang="en-US" dirty="0" err="1" smtClean="0"/>
              <a:t>njegove</a:t>
            </a:r>
            <a:r>
              <a:rPr lang="en-US" dirty="0" smtClean="0"/>
              <a:t> </a:t>
            </a:r>
            <a:r>
              <a:rPr lang="en-US" dirty="0" err="1" smtClean="0"/>
              <a:t>riječi</a:t>
            </a:r>
            <a:r>
              <a:rPr lang="en-US" dirty="0" smtClean="0"/>
              <a:t> </a:t>
            </a:r>
            <a:r>
              <a:rPr lang="en-US" dirty="0" err="1" smtClean="0"/>
              <a:t>prenio</a:t>
            </a:r>
            <a:r>
              <a:rPr lang="en-US" dirty="0" smtClean="0"/>
              <a:t> je portal Radio </a:t>
            </a:r>
            <a:r>
              <a:rPr lang="en-US" dirty="0" err="1" smtClean="0"/>
              <a:t>Sarajeva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r>
              <a:rPr lang="en-US" dirty="0" err="1" smtClean="0"/>
              <a:t>Prisjetimo</a:t>
            </a:r>
            <a:r>
              <a:rPr lang="en-US" dirty="0" smtClean="0"/>
              <a:t> se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kultne</a:t>
            </a:r>
            <a:r>
              <a:rPr lang="en-US" dirty="0" smtClean="0"/>
              <a:t> </a:t>
            </a:r>
            <a:r>
              <a:rPr lang="en-US" dirty="0" err="1" smtClean="0"/>
              <a:t>emisije</a:t>
            </a:r>
            <a:r>
              <a:rPr lang="en-US" dirty="0" smtClean="0"/>
              <a:t>: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voditelja</a:t>
            </a:r>
            <a:r>
              <a:rPr lang="en-US" dirty="0" smtClean="0"/>
              <a:t> – </a:t>
            </a:r>
            <a:r>
              <a:rPr lang="en-US" dirty="0" err="1" smtClean="0"/>
              <a:t>Seid</a:t>
            </a:r>
            <a:r>
              <a:rPr lang="en-US" dirty="0" smtClean="0"/>
              <a:t> </a:t>
            </a:r>
            <a:r>
              <a:rPr lang="en-US" dirty="0" err="1" smtClean="0"/>
              <a:t>Memić</a:t>
            </a:r>
            <a:r>
              <a:rPr lang="en-US" dirty="0" smtClean="0"/>
              <a:t> </a:t>
            </a:r>
            <a:r>
              <a:rPr lang="en-US" dirty="0" err="1" smtClean="0"/>
              <a:t>Vajta</a:t>
            </a:r>
            <a:r>
              <a:rPr lang="en-US" dirty="0" smtClean="0"/>
              <a:t>, </a:t>
            </a:r>
            <a:r>
              <a:rPr lang="en-US" dirty="0" err="1" smtClean="0"/>
              <a:t>Rusmir</a:t>
            </a:r>
            <a:r>
              <a:rPr lang="en-US" dirty="0" smtClean="0"/>
              <a:t> </a:t>
            </a:r>
            <a:r>
              <a:rPr lang="en-US" dirty="0" err="1" smtClean="0"/>
              <a:t>Agačević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r>
              <a:rPr lang="en-US" dirty="0" smtClean="0"/>
              <a:t>, </a:t>
            </a:r>
            <a:r>
              <a:rPr lang="en-US" dirty="0" err="1" smtClean="0"/>
              <a:t>Slavko</a:t>
            </a:r>
            <a:r>
              <a:rPr lang="en-US" dirty="0" smtClean="0"/>
              <a:t> </a:t>
            </a:r>
            <a:r>
              <a:rPr lang="en-US" dirty="0" err="1" smtClean="0"/>
              <a:t>Štimac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Zijah</a:t>
            </a:r>
            <a:r>
              <a:rPr lang="en-US" dirty="0" smtClean="0"/>
              <a:t> </a:t>
            </a:r>
            <a:r>
              <a:rPr lang="en-US" dirty="0" err="1" smtClean="0"/>
              <a:t>Sokolović</a:t>
            </a:r>
            <a:r>
              <a:rPr lang="en-US" dirty="0" smtClean="0"/>
              <a:t> – “</a:t>
            </a:r>
            <a:r>
              <a:rPr lang="en-US" dirty="0" err="1" smtClean="0"/>
              <a:t>vedrila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oblačila</a:t>
            </a:r>
            <a:r>
              <a:rPr lang="en-US" dirty="0" smtClean="0"/>
              <a:t>” </a:t>
            </a:r>
            <a:r>
              <a:rPr lang="en-US" dirty="0" err="1" smtClean="0"/>
              <a:t>televizijskim</a:t>
            </a:r>
            <a:r>
              <a:rPr lang="en-US" dirty="0" smtClean="0"/>
              <a:t> </a:t>
            </a:r>
            <a:r>
              <a:rPr lang="en-US" dirty="0" err="1" smtClean="0"/>
              <a:t>prostorom</a:t>
            </a:r>
            <a:r>
              <a:rPr lang="bs-Latn-BA" dirty="0" smtClean="0"/>
              <a:t>.</a:t>
            </a:r>
          </a:p>
          <a:p>
            <a:r>
              <a:rPr lang="bs-Latn-BA" dirty="0" smtClean="0"/>
              <a:t>“Kocka, kocka, kockica” i Branko Miličević</a:t>
            </a:r>
          </a:p>
          <a:p>
            <a:r>
              <a:rPr lang="en-US" dirty="0" smtClean="0"/>
              <a:t>.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najpoznatijih</a:t>
            </a:r>
            <a:r>
              <a:rPr lang="en-US" dirty="0" smtClean="0"/>
              <a:t> </a:t>
            </a:r>
            <a:r>
              <a:rPr lang="en-US" dirty="0" err="1" smtClean="0"/>
              <a:t>reditelja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sn</a:t>
            </a:r>
            <a:r>
              <a:rPr lang="bs-Latn-BA" dirty="0" smtClean="0"/>
              <a:t>i</a:t>
            </a:r>
            <a:r>
              <a:rPr lang="en-US" dirty="0" err="1" smtClean="0"/>
              <a:t>matelja</a:t>
            </a:r>
            <a:r>
              <a:rPr lang="bs-Latn-BA" dirty="0" smtClean="0"/>
              <a:t>, Slaviša Mašić,danas u penziji</a:t>
            </a:r>
            <a:r>
              <a:rPr lang="en-US" dirty="0" smtClean="0"/>
              <a:t>, </a:t>
            </a:r>
            <a:r>
              <a:rPr lang="en-US" dirty="0" err="1" smtClean="0"/>
              <a:t>kaže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danas</a:t>
            </a:r>
            <a:r>
              <a:rPr lang="en-US" dirty="0" smtClean="0"/>
              <a:t> ne </a:t>
            </a:r>
            <a:r>
              <a:rPr lang="en-US" dirty="0" err="1" smtClean="0"/>
              <a:t>prati</a:t>
            </a:r>
            <a:r>
              <a:rPr lang="en-US" dirty="0" smtClean="0"/>
              <a:t> </a:t>
            </a:r>
            <a:r>
              <a:rPr lang="en-US" dirty="0" err="1" smtClean="0"/>
              <a:t>dječije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TV </a:t>
            </a:r>
            <a:r>
              <a:rPr lang="en-US" dirty="0" err="1" smtClean="0"/>
              <a:t>stanicama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činjenica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dosta</a:t>
            </a:r>
            <a:r>
              <a:rPr lang="en-US" dirty="0" smtClean="0"/>
              <a:t> </a:t>
            </a:r>
            <a:r>
              <a:rPr lang="en-US" dirty="0" err="1" smtClean="0"/>
              <a:t>tih</a:t>
            </a:r>
            <a:r>
              <a:rPr lang="en-US" dirty="0" smtClean="0"/>
              <a:t> </a:t>
            </a:r>
            <a:r>
              <a:rPr lang="en-US" dirty="0" err="1" smtClean="0"/>
              <a:t>sadržaja</a:t>
            </a:r>
            <a:r>
              <a:rPr lang="en-US" dirty="0" smtClean="0"/>
              <a:t>,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stranim</a:t>
            </a:r>
            <a:r>
              <a:rPr lang="en-US" dirty="0" smtClean="0"/>
              <a:t> </a:t>
            </a:r>
            <a:r>
              <a:rPr lang="en-US" dirty="0" err="1" smtClean="0"/>
              <a:t>kanalima</a:t>
            </a:r>
            <a:r>
              <a:rPr lang="bs-Latn-BA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Jedino</a:t>
            </a:r>
            <a:r>
              <a:rPr lang="en-US" dirty="0" smtClean="0"/>
              <a:t> </a:t>
            </a:r>
            <a:r>
              <a:rPr lang="en-US" dirty="0" err="1" smtClean="0"/>
              <a:t>ispravno</a:t>
            </a:r>
            <a:r>
              <a:rPr lang="en-US" dirty="0" smtClean="0"/>
              <a:t> </a:t>
            </a:r>
            <a:r>
              <a:rPr lang="en-US" dirty="0" err="1" smtClean="0"/>
              <a:t>odgojena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školovana</a:t>
            </a:r>
            <a:r>
              <a:rPr lang="en-US" dirty="0" smtClean="0"/>
              <a:t> </a:t>
            </a:r>
            <a:r>
              <a:rPr lang="en-US" dirty="0" err="1" smtClean="0"/>
              <a:t>djeca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našu</a:t>
            </a:r>
            <a:r>
              <a:rPr lang="en-US" dirty="0" smtClean="0"/>
              <a:t> </a:t>
            </a:r>
            <a:r>
              <a:rPr lang="en-US" dirty="0" err="1" smtClean="0"/>
              <a:t>domovinu</a:t>
            </a:r>
            <a:r>
              <a:rPr lang="en-US" dirty="0" smtClean="0"/>
              <a:t> </a:t>
            </a:r>
            <a:r>
              <a:rPr lang="en-US" dirty="0" err="1" smtClean="0"/>
              <a:t>učiniti</a:t>
            </a:r>
            <a:r>
              <a:rPr lang="en-US" dirty="0" smtClean="0"/>
              <a:t> </a:t>
            </a:r>
            <a:r>
              <a:rPr lang="en-US" dirty="0" err="1" smtClean="0"/>
              <a:t>najljepšim</a:t>
            </a:r>
            <a:r>
              <a:rPr lang="en-US" dirty="0" smtClean="0"/>
              <a:t> </a:t>
            </a:r>
            <a:r>
              <a:rPr lang="en-US" dirty="0" err="1" smtClean="0"/>
              <a:t>mjestom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život</a:t>
            </a:r>
            <a:r>
              <a:rPr lang="en-US" dirty="0" smtClean="0"/>
              <a:t>, a </a:t>
            </a:r>
            <a:r>
              <a:rPr lang="en-US" dirty="0" err="1" smtClean="0"/>
              <a:t>narodna</a:t>
            </a:r>
            <a:r>
              <a:rPr lang="en-US" dirty="0" smtClean="0"/>
              <a:t> </a:t>
            </a:r>
            <a:r>
              <a:rPr lang="en-US" dirty="0" err="1" smtClean="0"/>
              <a:t>poslovica</a:t>
            </a:r>
            <a:r>
              <a:rPr lang="en-US" dirty="0" smtClean="0"/>
              <a:t> </a:t>
            </a:r>
            <a:r>
              <a:rPr lang="en-US" dirty="0" err="1" smtClean="0"/>
              <a:t>kaže</a:t>
            </a:r>
            <a:r>
              <a:rPr lang="en-US" dirty="0" smtClean="0"/>
              <a:t> </a:t>
            </a:r>
            <a:r>
              <a:rPr lang="en-US" b="1" i="1" dirty="0" smtClean="0"/>
              <a:t>‘</a:t>
            </a:r>
            <a:r>
              <a:rPr lang="en-US" b="1" i="1" dirty="0" err="1" smtClean="0"/>
              <a:t>Kako</a:t>
            </a:r>
            <a:r>
              <a:rPr lang="en-US" b="1" i="1" dirty="0" smtClean="0"/>
              <a:t> </a:t>
            </a:r>
            <a:r>
              <a:rPr lang="en-US" b="1" i="1" dirty="0" err="1" smtClean="0"/>
              <a:t>siješ</a:t>
            </a:r>
            <a:r>
              <a:rPr lang="en-US" b="1" i="1" dirty="0" smtClean="0"/>
              <a:t>, </a:t>
            </a:r>
            <a:r>
              <a:rPr lang="en-US" b="1" i="1" dirty="0" err="1" smtClean="0"/>
              <a:t>tako</a:t>
            </a:r>
            <a:r>
              <a:rPr lang="en-US" b="1" i="1" dirty="0" smtClean="0"/>
              <a:t> ž</a:t>
            </a:r>
            <a:r>
              <a:rPr lang="bs-Latn-BA" b="1" i="1" dirty="0" smtClean="0"/>
              <a:t>e</a:t>
            </a:r>
            <a:r>
              <a:rPr lang="en-US" b="1" i="1" dirty="0" err="1" smtClean="0"/>
              <a:t>nješ</a:t>
            </a:r>
            <a:r>
              <a:rPr lang="en-US" b="1" i="1" dirty="0" smtClean="0"/>
              <a:t>’</a:t>
            </a:r>
            <a:r>
              <a:rPr lang="bs-Latn-BA" b="1" i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Šta</a:t>
            </a:r>
            <a:r>
              <a:rPr lang="en-US" dirty="0" smtClean="0"/>
              <a:t> je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danas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r>
              <a:rPr lang="en-US" dirty="0" smtClean="0"/>
              <a:t> </a:t>
            </a:r>
            <a:r>
              <a:rPr lang="en-US" dirty="0" err="1" smtClean="0"/>
              <a:t>dječijem</a:t>
            </a:r>
            <a:r>
              <a:rPr lang="en-US" dirty="0" smtClean="0"/>
              <a:t> </a:t>
            </a:r>
            <a:r>
              <a:rPr lang="en-US" dirty="0" err="1" smtClean="0"/>
              <a:t>programu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ovdašnjim</a:t>
            </a:r>
            <a:r>
              <a:rPr lang="en-US" dirty="0" smtClean="0"/>
              <a:t> </a:t>
            </a:r>
            <a:r>
              <a:rPr lang="en-US" dirty="0" err="1" smtClean="0"/>
              <a:t>stanicama</a:t>
            </a:r>
            <a:r>
              <a:rPr lang="en-US" dirty="0" smtClean="0"/>
              <a:t>? </a:t>
            </a:r>
            <a:r>
              <a:rPr lang="en-US" dirty="0" err="1" smtClean="0"/>
              <a:t>Jesu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to </a:t>
            </a:r>
            <a:r>
              <a:rPr lang="en-US" dirty="0" err="1" smtClean="0"/>
              <a:t>društvene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r>
              <a:rPr lang="bs-Latn-BA" dirty="0" smtClean="0"/>
              <a:t>,</a:t>
            </a:r>
            <a:r>
              <a:rPr lang="en-US" dirty="0" smtClean="0"/>
              <a:t> YouTube </a:t>
            </a:r>
            <a:r>
              <a:rPr lang="en-US" dirty="0" err="1" smtClean="0"/>
              <a:t>kanali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bs-Latn-BA" dirty="0" smtClean="0"/>
              <a:t> </a:t>
            </a:r>
            <a:r>
              <a:rPr lang="en-US" dirty="0" err="1" smtClean="0"/>
              <a:t>pronaći</a:t>
            </a:r>
            <a:r>
              <a:rPr lang="en-US" dirty="0" smtClean="0"/>
              <a:t>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nekadašnje</a:t>
            </a:r>
            <a:r>
              <a:rPr lang="en-US" dirty="0" smtClean="0"/>
              <a:t> </a:t>
            </a:r>
            <a:r>
              <a:rPr lang="en-US" dirty="0" err="1" smtClean="0"/>
              <a:t>dječije</a:t>
            </a:r>
            <a:r>
              <a:rPr lang="en-US" dirty="0" smtClean="0"/>
              <a:t> </a:t>
            </a:r>
            <a:r>
              <a:rPr lang="en-US" dirty="0" err="1" smtClean="0"/>
              <a:t>emisije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serije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bezbroj</a:t>
            </a:r>
            <a:r>
              <a:rPr lang="en-US" dirty="0" smtClean="0"/>
              <a:t> </a:t>
            </a:r>
            <a:r>
              <a:rPr lang="en-US" dirty="0" err="1" smtClean="0"/>
              <a:t>stranih</a:t>
            </a:r>
            <a:r>
              <a:rPr lang="en-US" dirty="0" smtClean="0"/>
              <a:t> </a:t>
            </a:r>
            <a:r>
              <a:rPr lang="en-US" dirty="0" err="1" smtClean="0"/>
              <a:t>sadržaja</a:t>
            </a:r>
            <a:r>
              <a:rPr lang="bs-Latn-BA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sa i me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357982" cy="4071965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Najpoznatiji</a:t>
            </a:r>
            <a:r>
              <a:rPr lang="en-US" dirty="0" smtClean="0"/>
              <a:t> </a:t>
            </a:r>
            <a:r>
              <a:rPr lang="en-US" dirty="0" err="1" smtClean="0"/>
              <a:t>sarajevski</a:t>
            </a:r>
            <a:r>
              <a:rPr lang="en-US" dirty="0" smtClean="0"/>
              <a:t> </a:t>
            </a:r>
            <a:r>
              <a:rPr lang="en-US" dirty="0" err="1" smtClean="0"/>
              <a:t>Djed</a:t>
            </a:r>
            <a:r>
              <a:rPr lang="en-US" dirty="0" smtClean="0"/>
              <a:t> </a:t>
            </a:r>
            <a:r>
              <a:rPr lang="en-US" dirty="0" err="1" smtClean="0"/>
              <a:t>Mraz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poznati</a:t>
            </a:r>
            <a:r>
              <a:rPr lang="en-US" dirty="0" smtClean="0"/>
              <a:t> </a:t>
            </a:r>
            <a:r>
              <a:rPr lang="en-US" dirty="0" err="1" smtClean="0"/>
              <a:t>lik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dječijih</a:t>
            </a:r>
            <a:r>
              <a:rPr lang="en-US" dirty="0" smtClean="0"/>
              <a:t> </a:t>
            </a:r>
            <a:r>
              <a:rPr lang="en-US" dirty="0" err="1" smtClean="0"/>
              <a:t>emisija</a:t>
            </a:r>
            <a:r>
              <a:rPr lang="en-US" dirty="0" smtClean="0"/>
              <a:t>, </a:t>
            </a:r>
            <a:r>
              <a:rPr lang="en-US" dirty="0" err="1" smtClean="0"/>
              <a:t>Mladen</a:t>
            </a:r>
            <a:r>
              <a:rPr lang="en-US" dirty="0" smtClean="0"/>
              <a:t> </a:t>
            </a:r>
            <a:r>
              <a:rPr lang="en-US" dirty="0" err="1" smtClean="0"/>
              <a:t>Jeličić</a:t>
            </a:r>
            <a:r>
              <a:rPr lang="en-US" dirty="0" smtClean="0"/>
              <a:t> </a:t>
            </a:r>
            <a:r>
              <a:rPr lang="en-US" dirty="0" err="1" smtClean="0"/>
              <a:t>Troko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je </a:t>
            </a:r>
            <a:r>
              <a:rPr lang="en-US" dirty="0" err="1" smtClean="0"/>
              <a:t>ogorčen</a:t>
            </a:r>
            <a:r>
              <a:rPr lang="en-US" dirty="0" smtClean="0"/>
              <a:t> </a:t>
            </a:r>
            <a:r>
              <a:rPr lang="en-US" dirty="0" err="1" smtClean="0"/>
              <a:t>današnjom</a:t>
            </a:r>
            <a:r>
              <a:rPr lang="en-US" dirty="0" smtClean="0"/>
              <a:t> </a:t>
            </a:r>
            <a:r>
              <a:rPr lang="en-US" dirty="0" err="1" smtClean="0"/>
              <a:t>situacijom</a:t>
            </a:r>
            <a:r>
              <a:rPr lang="en-US" dirty="0" smtClean="0"/>
              <a:t>. “</a:t>
            </a:r>
            <a:r>
              <a:rPr lang="en-US" dirty="0" err="1" smtClean="0"/>
              <a:t>Jedna</a:t>
            </a:r>
            <a:r>
              <a:rPr lang="en-US" dirty="0" smtClean="0"/>
              <a:t> u </a:t>
            </a:r>
            <a:r>
              <a:rPr lang="en-US" dirty="0" err="1" smtClean="0"/>
              <a:t>nizu</a:t>
            </a:r>
            <a:r>
              <a:rPr lang="en-US" dirty="0" smtClean="0"/>
              <a:t> </a:t>
            </a:r>
            <a:r>
              <a:rPr lang="en-US" dirty="0" err="1" smtClean="0"/>
              <a:t>katastrofa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zahvatile</a:t>
            </a:r>
            <a:r>
              <a:rPr lang="en-US" dirty="0" smtClean="0"/>
              <a:t> </a:t>
            </a:r>
            <a:r>
              <a:rPr lang="en-US" dirty="0" err="1" smtClean="0"/>
              <a:t>BiH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agresije</a:t>
            </a:r>
            <a:r>
              <a:rPr lang="en-US" dirty="0" smtClean="0"/>
              <a:t> je </a:t>
            </a:r>
            <a:r>
              <a:rPr lang="en-US" dirty="0" err="1" smtClean="0"/>
              <a:t>nedvojbeno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uređivački</a:t>
            </a:r>
            <a:r>
              <a:rPr lang="en-US" dirty="0" smtClean="0"/>
              <a:t> </a:t>
            </a:r>
            <a:r>
              <a:rPr lang="en-US" dirty="0" err="1" smtClean="0"/>
              <a:t>koncept</a:t>
            </a:r>
            <a:r>
              <a:rPr lang="en-US" dirty="0" smtClean="0"/>
              <a:t> BHT1 </a:t>
            </a:r>
            <a:r>
              <a:rPr lang="en-US" dirty="0" err="1" smtClean="0"/>
              <a:t>i</a:t>
            </a:r>
            <a:r>
              <a:rPr lang="en-US" dirty="0" smtClean="0"/>
              <a:t> FTV-a. </a:t>
            </a:r>
            <a:r>
              <a:rPr lang="en-US" dirty="0" err="1" smtClean="0"/>
              <a:t>Televizija</a:t>
            </a:r>
            <a:r>
              <a:rPr lang="en-US" dirty="0" smtClean="0"/>
              <a:t> Sarajevo je u </a:t>
            </a:r>
            <a:r>
              <a:rPr lang="en-US" dirty="0" err="1" smtClean="0"/>
              <a:t>prijeratnom</a:t>
            </a:r>
            <a:r>
              <a:rPr lang="en-US" dirty="0" smtClean="0"/>
              <a:t> </a:t>
            </a:r>
            <a:r>
              <a:rPr lang="en-US" dirty="0" err="1" smtClean="0"/>
              <a:t>periodu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poznata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cijenjena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broju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kvalitetu</a:t>
            </a:r>
            <a:r>
              <a:rPr lang="en-US" dirty="0" smtClean="0"/>
              <a:t> </a:t>
            </a:r>
            <a:r>
              <a:rPr lang="en-US" dirty="0" err="1" smtClean="0"/>
              <a:t>dječijeg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. O </a:t>
            </a:r>
            <a:r>
              <a:rPr lang="en-US" dirty="0" err="1" smtClean="0"/>
              <a:t>crtanim</a:t>
            </a:r>
            <a:r>
              <a:rPr lang="en-US" dirty="0" smtClean="0"/>
              <a:t> </a:t>
            </a:r>
            <a:r>
              <a:rPr lang="en-US" dirty="0" err="1" smtClean="0"/>
              <a:t>filmovima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danas</a:t>
            </a:r>
            <a:r>
              <a:rPr lang="en-US" dirty="0" smtClean="0"/>
              <a:t> </a:t>
            </a:r>
            <a:r>
              <a:rPr lang="en-US" dirty="0" err="1" smtClean="0"/>
              <a:t>emitiraju</a:t>
            </a:r>
            <a:r>
              <a:rPr lang="en-US" dirty="0" smtClean="0"/>
              <a:t>, </a:t>
            </a:r>
            <a:r>
              <a:rPr lang="en-US" dirty="0" err="1" smtClean="0"/>
              <a:t>prepunim</a:t>
            </a:r>
            <a:r>
              <a:rPr lang="en-US" dirty="0" smtClean="0"/>
              <a:t> </a:t>
            </a:r>
            <a:r>
              <a:rPr lang="en-US" dirty="0" err="1" smtClean="0"/>
              <a:t>nasilja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lošeg</a:t>
            </a:r>
            <a:r>
              <a:rPr lang="en-US" dirty="0" smtClean="0"/>
              <a:t>, </a:t>
            </a:r>
            <a:r>
              <a:rPr lang="en-US" dirty="0" err="1" smtClean="0"/>
              <a:t>jeftinog</a:t>
            </a:r>
            <a:r>
              <a:rPr lang="en-US" dirty="0" smtClean="0"/>
              <a:t> </a:t>
            </a:r>
            <a:r>
              <a:rPr lang="en-US" dirty="0" err="1" smtClean="0"/>
              <a:t>sadržaja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ne </a:t>
            </a:r>
            <a:r>
              <a:rPr lang="en-US" dirty="0" err="1" smtClean="0"/>
              <a:t>govorim</a:t>
            </a:r>
            <a:r>
              <a:rPr lang="en-US" dirty="0" smtClean="0"/>
              <a:t>. Po mom </a:t>
            </a:r>
            <a:r>
              <a:rPr lang="en-US" dirty="0" err="1" smtClean="0"/>
              <a:t>skromnom</a:t>
            </a:r>
            <a:r>
              <a:rPr lang="en-US" dirty="0" smtClean="0"/>
              <a:t> </a:t>
            </a:r>
            <a:r>
              <a:rPr lang="en-US" dirty="0" err="1" smtClean="0"/>
              <a:t>uvjerenju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čovjeka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bavi</a:t>
            </a:r>
            <a:r>
              <a:rPr lang="en-US" dirty="0" smtClean="0"/>
              <a:t> </a:t>
            </a:r>
            <a:r>
              <a:rPr lang="en-US" dirty="0" err="1" smtClean="0"/>
              <a:t>edukacijom</a:t>
            </a:r>
            <a:r>
              <a:rPr lang="en-US" dirty="0" smtClean="0"/>
              <a:t> </a:t>
            </a:r>
            <a:r>
              <a:rPr lang="en-US" dirty="0" err="1" smtClean="0"/>
              <a:t>mladih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nekih</a:t>
            </a:r>
            <a:r>
              <a:rPr lang="en-US" dirty="0" smtClean="0"/>
              <a:t> </a:t>
            </a:r>
            <a:r>
              <a:rPr lang="en-US" dirty="0" err="1" smtClean="0"/>
              <a:t>pedesetak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, </a:t>
            </a:r>
            <a:r>
              <a:rPr lang="en-US" dirty="0" err="1" smtClean="0"/>
              <a:t>meni</a:t>
            </a:r>
            <a:r>
              <a:rPr lang="en-US" dirty="0" smtClean="0"/>
              <a:t> se </a:t>
            </a:r>
            <a:r>
              <a:rPr lang="en-US" dirty="0" err="1" smtClean="0"/>
              <a:t>plače</a:t>
            </a:r>
            <a:r>
              <a:rPr lang="en-US" dirty="0" smtClean="0"/>
              <a:t>. Pa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svetija</a:t>
            </a:r>
            <a:r>
              <a:rPr lang="en-US" dirty="0" smtClean="0"/>
              <a:t> </a:t>
            </a:r>
            <a:r>
              <a:rPr lang="en-US" dirty="0" err="1" smtClean="0"/>
              <a:t>dužnost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pametnije</a:t>
            </a:r>
            <a:r>
              <a:rPr lang="en-US" dirty="0" smtClean="0"/>
              <a:t> </a:t>
            </a:r>
            <a:r>
              <a:rPr lang="en-US" dirty="0" err="1" smtClean="0"/>
              <a:t>uložen</a:t>
            </a:r>
            <a:r>
              <a:rPr lang="en-US" dirty="0" smtClean="0"/>
              <a:t> </a:t>
            </a:r>
            <a:r>
              <a:rPr lang="en-US" dirty="0" err="1" smtClean="0"/>
              <a:t>novac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onog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edukaciju</a:t>
            </a:r>
            <a:r>
              <a:rPr lang="en-US" dirty="0" smtClean="0"/>
              <a:t>? </a:t>
            </a:r>
            <a:r>
              <a:rPr lang="en-US" dirty="0" err="1" smtClean="0"/>
              <a:t>Često</a:t>
            </a:r>
            <a:r>
              <a:rPr lang="en-US" dirty="0" smtClean="0"/>
              <a:t> me </a:t>
            </a:r>
            <a:r>
              <a:rPr lang="en-US" dirty="0" err="1" smtClean="0"/>
              <a:t>sramota</a:t>
            </a:r>
            <a:r>
              <a:rPr lang="en-US" dirty="0" smtClean="0"/>
              <a:t> </a:t>
            </a:r>
            <a:r>
              <a:rPr lang="en-US" dirty="0" err="1" smtClean="0"/>
              <a:t>najmlađeg</a:t>
            </a:r>
            <a:r>
              <a:rPr lang="en-US" dirty="0" smtClean="0"/>
              <a:t> </a:t>
            </a:r>
            <a:r>
              <a:rPr lang="en-US" dirty="0" err="1" smtClean="0"/>
              <a:t>naraštaja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kojim</a:t>
            </a:r>
            <a:r>
              <a:rPr lang="en-US" dirty="0" smtClean="0"/>
              <a:t> se </a:t>
            </a:r>
            <a:r>
              <a:rPr lang="en-US" dirty="0" err="1" smtClean="0"/>
              <a:t>sadržajima</a:t>
            </a:r>
            <a:r>
              <a:rPr lang="en-US" dirty="0" smtClean="0"/>
              <a:t> </a:t>
            </a:r>
            <a:r>
              <a:rPr lang="en-US" dirty="0" err="1" smtClean="0"/>
              <a:t>odgajaju</a:t>
            </a:r>
            <a:r>
              <a:rPr lang="en-US" dirty="0" smtClean="0"/>
              <a:t>”. 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</TotalTime>
  <Words>909</Words>
  <Application>Microsoft Office PowerPoint</Application>
  <PresentationFormat>On-screen Show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EDUKATVNI DJEČIJI PROGRAMI U BOSNI I HERCEGOVINI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EDUKATVNI DJEČIJI PROGRAMI U BOSNI I HERCEGOVINI  </dc:title>
  <dc:creator>Refija Curkić</dc:creator>
  <cp:lastModifiedBy>Fahira Fejzić Čengić</cp:lastModifiedBy>
  <cp:revision>11</cp:revision>
  <dcterms:created xsi:type="dcterms:W3CDTF">2018-11-25T19:19:40Z</dcterms:created>
  <dcterms:modified xsi:type="dcterms:W3CDTF">2018-12-24T10:59:40Z</dcterms:modified>
</cp:coreProperties>
</file>