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4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6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9C43-BF17-4136-B74F-E461C8C5224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17B0-545B-4449-8DF2-5655B224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plus.rs/podgorica/ulica/vukice-mitrovic/982010320" TargetMode="External"/><Relationship Id="rId13" Type="http://schemas.openxmlformats.org/officeDocument/2006/relationships/hyperlink" Target="https://www.planplus.rs/podgorica/ulica/desanke-maksimovic/982010076" TargetMode="External"/><Relationship Id="rId3" Type="http://schemas.openxmlformats.org/officeDocument/2006/relationships/hyperlink" Target="https://www.planplus.rs/podgorica/ulica/blazene-ozane/982010358" TargetMode="External"/><Relationship Id="rId7" Type="http://schemas.openxmlformats.org/officeDocument/2006/relationships/hyperlink" Target="https://www.planplus.rs/podgorica/ulica/trg-bozane-vucinic/982010278" TargetMode="External"/><Relationship Id="rId12" Type="http://schemas.openxmlformats.org/officeDocument/2006/relationships/hyperlink" Target="https://www.planplus.rs/podgorica/ulica/seleme-maljevic/98201045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lanplus.rs/podgorica/ulica/princeze-ksenije/982010355" TargetMode="External"/><Relationship Id="rId11" Type="http://schemas.openxmlformats.org/officeDocument/2006/relationships/hyperlink" Target="https://www.planplus.rs/podgorica/ulica/ksenije-cicvaric/982010362" TargetMode="External"/><Relationship Id="rId5" Type="http://schemas.openxmlformats.org/officeDocument/2006/relationships/hyperlink" Target="https://www.planplus.rs/podgorica/ulica/kraljice-jakvinte/982010411" TargetMode="External"/><Relationship Id="rId10" Type="http://schemas.openxmlformats.org/officeDocument/2006/relationships/hyperlink" Target="https://www.planplus.rs/podgorica/ulica/jelice-maskovic/982010440" TargetMode="External"/><Relationship Id="rId4" Type="http://schemas.openxmlformats.org/officeDocument/2006/relationships/hyperlink" Target="https://www.planplus.rs/podgorica/ulica/jelene-balsic/982010133" TargetMode="External"/><Relationship Id="rId9" Type="http://schemas.openxmlformats.org/officeDocument/2006/relationships/hyperlink" Target="https://www.planplus.rs/podgorica/ulica/jelene-cetkovic/982010419" TargetMode="External"/><Relationship Id="rId14" Type="http://schemas.openxmlformats.org/officeDocument/2006/relationships/hyperlink" Target="https://www.planplus.rs/podgorica/ulica/isidore-sekulic/98201012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sr-Latn-M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govore ulice?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sr-Latn-M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ovom malom istraživanju osvrnućemo se na nazive ulica, sa fokusom na Podgoricu; šta čitamo sa mapa gradova, koliko su građanima bitni, u kakvoj su korelaciji sa državnom politikom i slično</a:t>
            </a:r>
            <a:r>
              <a:rPr lang="sr-Latn-ME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Ulice sa najviše objekata :</a:t>
            </a:r>
          </a:p>
          <a:p>
            <a:endParaRPr lang="sr-Latn-ME" dirty="0"/>
          </a:p>
          <a:p>
            <a:r>
              <a:rPr lang="en-US" dirty="0" err="1"/>
              <a:t>Cetinjski</a:t>
            </a:r>
            <a:r>
              <a:rPr lang="en-US" dirty="0"/>
              <a:t> put</a:t>
            </a:r>
            <a:endParaRPr lang="en-US" b="1" dirty="0"/>
          </a:p>
          <a:p>
            <a:r>
              <a:rPr lang="en-US" u="sng" dirty="0" err="1"/>
              <a:t>Bulevar</a:t>
            </a:r>
            <a:r>
              <a:rPr lang="en-US" u="sng" dirty="0"/>
              <a:t> </a:t>
            </a:r>
            <a:r>
              <a:rPr lang="en-US" u="sng" dirty="0" err="1"/>
              <a:t>sv</a:t>
            </a:r>
            <a:r>
              <a:rPr lang="en-US" u="sng" dirty="0"/>
              <a:t> Petra </a:t>
            </a:r>
            <a:r>
              <a:rPr lang="en-US" u="sng" dirty="0" err="1"/>
              <a:t>cetinjskog</a:t>
            </a:r>
            <a:r>
              <a:rPr lang="en-US" dirty="0"/>
              <a:t> (</a:t>
            </a:r>
            <a:r>
              <a:rPr lang="en-US" dirty="0" err="1"/>
              <a:t>mitropolit</a:t>
            </a:r>
            <a:r>
              <a:rPr lang="en-US" dirty="0"/>
              <a:t> i </a:t>
            </a:r>
            <a:r>
              <a:rPr lang="en-US" dirty="0" err="1"/>
              <a:t>vladika</a:t>
            </a:r>
            <a:r>
              <a:rPr lang="en-US" dirty="0"/>
              <a:t>, u 18.v.)</a:t>
            </a:r>
            <a:endParaRPr lang="en-US" b="1" dirty="0"/>
          </a:p>
          <a:p>
            <a:r>
              <a:rPr lang="en-US" dirty="0" err="1"/>
              <a:t>Bulevar</a:t>
            </a:r>
            <a:r>
              <a:rPr lang="en-US" dirty="0"/>
              <a:t> </a:t>
            </a:r>
            <a:r>
              <a:rPr lang="en-US" dirty="0" err="1"/>
              <a:t>Džordža</a:t>
            </a:r>
            <a:r>
              <a:rPr lang="en-US" dirty="0"/>
              <a:t> </a:t>
            </a:r>
            <a:r>
              <a:rPr lang="en-US" dirty="0" err="1"/>
              <a:t>Vašingtona</a:t>
            </a:r>
            <a:r>
              <a:rPr lang="en-US" dirty="0"/>
              <a:t> (</a:t>
            </a:r>
            <a:r>
              <a:rPr lang="en-US" dirty="0" err="1"/>
              <a:t>savremenik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en-US" dirty="0" err="1"/>
              <a:t>petra</a:t>
            </a:r>
            <a:r>
              <a:rPr lang="en-US" dirty="0"/>
              <a:t>,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predsjednik</a:t>
            </a:r>
            <a:r>
              <a:rPr lang="en-US" dirty="0"/>
              <a:t> i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osnivača</a:t>
            </a:r>
            <a:r>
              <a:rPr lang="en-US" dirty="0"/>
              <a:t> SAD-a )</a:t>
            </a:r>
            <a:endParaRPr lang="en-US" b="1" dirty="0"/>
          </a:p>
          <a:p>
            <a:r>
              <a:rPr lang="en-US" dirty="0" err="1"/>
              <a:t>Hercegovačka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 err="1"/>
              <a:t>Ulica</a:t>
            </a:r>
            <a:r>
              <a:rPr lang="en-US" dirty="0"/>
              <a:t> </a:t>
            </a:r>
            <a:r>
              <a:rPr lang="en-US" b="1" dirty="0" err="1"/>
              <a:t>Slobode</a:t>
            </a:r>
            <a:endParaRPr lang="en-US" b="1" dirty="0"/>
          </a:p>
          <a:p>
            <a:r>
              <a:rPr lang="en-US" dirty="0" err="1"/>
              <a:t>Bul</a:t>
            </a:r>
            <a:r>
              <a:rPr lang="en-US" dirty="0"/>
              <a:t> Save </a:t>
            </a:r>
            <a:r>
              <a:rPr lang="en-US" dirty="0" err="1"/>
              <a:t>Kovačevica</a:t>
            </a:r>
            <a:r>
              <a:rPr lang="en-US" dirty="0"/>
              <a:t> / NOB, </a:t>
            </a:r>
            <a:r>
              <a:rPr lang="en-US" dirty="0" err="1"/>
              <a:t>narodni</a:t>
            </a:r>
            <a:r>
              <a:rPr lang="en-US" dirty="0"/>
              <a:t> </a:t>
            </a:r>
            <a:r>
              <a:rPr lang="en-US" dirty="0" err="1"/>
              <a:t>heroj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Bul</a:t>
            </a:r>
            <a:r>
              <a:rPr lang="en-US" dirty="0"/>
              <a:t> </a:t>
            </a:r>
            <a:r>
              <a:rPr lang="en-US" dirty="0" err="1"/>
              <a:t>Pera</a:t>
            </a:r>
            <a:r>
              <a:rPr lang="en-US" dirty="0"/>
              <a:t> </a:t>
            </a:r>
            <a:r>
              <a:rPr lang="en-US" dirty="0" err="1"/>
              <a:t>Ćetkovića</a:t>
            </a:r>
            <a:r>
              <a:rPr lang="en-US" dirty="0"/>
              <a:t> / NOB, NH</a:t>
            </a:r>
            <a:br>
              <a:rPr lang="en-US" dirty="0"/>
            </a:br>
            <a:r>
              <a:rPr lang="en-US" u="sng" dirty="0" err="1"/>
              <a:t>Njego</a:t>
            </a:r>
            <a:r>
              <a:rPr lang="sr-Latn-ME" u="sng" dirty="0"/>
              <a:t>š</a:t>
            </a:r>
            <a:r>
              <a:rPr lang="en-US" u="sng" dirty="0" err="1"/>
              <a:t>eva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Rimski</a:t>
            </a:r>
            <a:r>
              <a:rPr lang="en-US" dirty="0"/>
              <a:t> </a:t>
            </a:r>
            <a:r>
              <a:rPr lang="en-US" dirty="0" err="1"/>
              <a:t>trg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err="1"/>
              <a:t>Kralja</a:t>
            </a:r>
            <a:r>
              <a:rPr lang="en-US" u="sng" dirty="0"/>
              <a:t> </a:t>
            </a:r>
            <a:r>
              <a:rPr lang="en-US" u="sng" dirty="0" err="1"/>
              <a:t>Nikole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Studentska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Vasa </a:t>
            </a:r>
            <a:r>
              <a:rPr lang="en-US" dirty="0" err="1"/>
              <a:t>Raickovica</a:t>
            </a:r>
            <a:r>
              <a:rPr lang="en-US" dirty="0"/>
              <a:t>/ NOB</a:t>
            </a:r>
            <a:br>
              <a:rPr lang="en-US" dirty="0"/>
            </a:br>
            <a:r>
              <a:rPr lang="en-US" dirty="0"/>
              <a:t>Vasa </a:t>
            </a:r>
            <a:r>
              <a:rPr lang="en-US" dirty="0" err="1"/>
              <a:t>Djurovica</a:t>
            </a:r>
            <a:r>
              <a:rPr lang="en-US" dirty="0"/>
              <a:t> / NOB</a:t>
            </a:r>
            <a:br>
              <a:rPr lang="en-US" dirty="0"/>
            </a:br>
            <a:r>
              <a:rPr lang="en-US" u="sng" dirty="0" err="1"/>
              <a:t>Josipa</a:t>
            </a:r>
            <a:r>
              <a:rPr lang="en-US" u="sng" dirty="0"/>
              <a:t> </a:t>
            </a:r>
            <a:r>
              <a:rPr lang="en-US" u="sng" dirty="0" err="1"/>
              <a:t>Broza</a:t>
            </a:r>
            <a:r>
              <a:rPr lang="en-US" u="sng" dirty="0"/>
              <a:t> </a:t>
            </a:r>
            <a:r>
              <a:rPr lang="en-US" u="sng" dirty="0" err="1"/>
              <a:t>Tita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Ivana</a:t>
            </a:r>
            <a:r>
              <a:rPr lang="en-US" dirty="0"/>
              <a:t> </a:t>
            </a:r>
            <a:r>
              <a:rPr lang="en-US" dirty="0" err="1" smtClean="0"/>
              <a:t>Vujo</a:t>
            </a:r>
            <a:r>
              <a:rPr lang="sr-Latn-ME" dirty="0" smtClean="0"/>
              <a:t>š</a:t>
            </a:r>
            <a:r>
              <a:rPr lang="en-US" dirty="0" err="1" smtClean="0"/>
              <a:t>evi</a:t>
            </a:r>
            <a:r>
              <a:rPr lang="sr-Latn-ME" dirty="0" smtClean="0"/>
              <a:t>ća</a:t>
            </a:r>
            <a:r>
              <a:rPr lang="en-US" dirty="0" smtClean="0"/>
              <a:t> </a:t>
            </a:r>
            <a:r>
              <a:rPr lang="en-US" dirty="0"/>
              <a:t>/NOB</a:t>
            </a:r>
            <a:endParaRPr lang="en-US" b="1" dirty="0"/>
          </a:p>
          <a:p>
            <a:r>
              <a:rPr lang="en-US" u="sng" dirty="0" err="1" smtClean="0"/>
              <a:t>Vojislavljevi</a:t>
            </a:r>
            <a:r>
              <a:rPr lang="sr-Latn-ME" u="sng" dirty="0" smtClean="0"/>
              <a:t>ća</a:t>
            </a:r>
            <a:r>
              <a:rPr lang="en-US" u="sng" dirty="0" smtClean="0"/>
              <a:t> </a:t>
            </a:r>
            <a:r>
              <a:rPr lang="en-US" dirty="0"/>
              <a:t>/ </a:t>
            </a:r>
            <a:r>
              <a:rPr lang="en-US" dirty="0" err="1"/>
              <a:t>srpska</a:t>
            </a:r>
            <a:r>
              <a:rPr lang="en-US" dirty="0"/>
              <a:t> </a:t>
            </a:r>
            <a:r>
              <a:rPr lang="en-US" dirty="0" err="1"/>
              <a:t>dinastija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vladala</a:t>
            </a:r>
            <a:r>
              <a:rPr lang="en-US" dirty="0"/>
              <a:t> i </a:t>
            </a:r>
            <a:r>
              <a:rPr lang="sr-Latn-ME" dirty="0" smtClean="0"/>
              <a:t>Du</a:t>
            </a:r>
            <a:r>
              <a:rPr lang="en-US" dirty="0" err="1" smtClean="0"/>
              <a:t>kljom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sr</a:t>
            </a:r>
            <a:r>
              <a:rPr lang="sr-Latn-ME" dirty="0" smtClean="0"/>
              <a:t>ednjem </a:t>
            </a:r>
            <a:r>
              <a:rPr lang="en-US" dirty="0" err="1" smtClean="0"/>
              <a:t>vijeku</a:t>
            </a:r>
            <a:endParaRPr lang="en-US" b="1" dirty="0"/>
          </a:p>
          <a:p>
            <a:r>
              <a:rPr lang="en-US" dirty="0" err="1"/>
              <a:t>Trg</a:t>
            </a:r>
            <a:r>
              <a:rPr lang="en-US" dirty="0"/>
              <a:t> </a:t>
            </a:r>
            <a:r>
              <a:rPr lang="sr-Latn-ME" b="1" dirty="0" smtClean="0"/>
              <a:t>Nezavisnosti</a:t>
            </a:r>
            <a:endParaRPr lang="en-US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84" y="2738221"/>
            <a:ext cx="4773316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Promjene:</a:t>
            </a:r>
          </a:p>
          <a:p>
            <a:endParaRPr lang="sr-Latn-ME" dirty="0"/>
          </a:p>
          <a:p>
            <a:r>
              <a:rPr lang="en-US" dirty="0" err="1"/>
              <a:t>Nemanjina</a:t>
            </a:r>
            <a:r>
              <a:rPr lang="en-US" dirty="0"/>
              <a:t> </a:t>
            </a:r>
            <a:r>
              <a:rPr lang="en-US" dirty="0" err="1"/>
              <a:t>obala</a:t>
            </a:r>
            <a:r>
              <a:rPr lang="en-US" dirty="0"/>
              <a:t> i </a:t>
            </a:r>
            <a:r>
              <a:rPr lang="en-US" dirty="0" err="1"/>
              <a:t>Bulevar</a:t>
            </a:r>
            <a:r>
              <a:rPr lang="en-US" dirty="0"/>
              <a:t> </a:t>
            </a:r>
            <a:r>
              <a:rPr lang="en-US" dirty="0" err="1" smtClean="0"/>
              <a:t>Lenjina</a:t>
            </a:r>
            <a:r>
              <a:rPr lang="sr-Latn-ME" dirty="0" smtClean="0"/>
              <a:t> – Bulevar svetog Petra cetinjskog</a:t>
            </a:r>
          </a:p>
          <a:p>
            <a:endParaRPr lang="sr-Latn-ME" dirty="0"/>
          </a:p>
          <a:p>
            <a:r>
              <a:rPr lang="en-US" dirty="0" err="1"/>
              <a:t>Trg</a:t>
            </a:r>
            <a:r>
              <a:rPr lang="en-US" dirty="0"/>
              <a:t> </a:t>
            </a:r>
            <a:r>
              <a:rPr lang="en-US" dirty="0" err="1"/>
              <a:t>Ivana</a:t>
            </a:r>
            <a:r>
              <a:rPr lang="en-US" dirty="0"/>
              <a:t> </a:t>
            </a:r>
            <a:r>
              <a:rPr lang="en-US" dirty="0" err="1"/>
              <a:t>Milutinovića</a:t>
            </a:r>
            <a:r>
              <a:rPr lang="en-US" dirty="0"/>
              <a:t> je </a:t>
            </a:r>
            <a:r>
              <a:rPr lang="en-US" dirty="0" err="1"/>
              <a:t>preimenovan</a:t>
            </a:r>
            <a:r>
              <a:rPr lang="en-US" dirty="0"/>
              <a:t> u </a:t>
            </a:r>
            <a:r>
              <a:rPr lang="en-US" dirty="0" err="1"/>
              <a:t>Trg</a:t>
            </a:r>
            <a:r>
              <a:rPr lang="en-US" dirty="0"/>
              <a:t> </a:t>
            </a:r>
            <a:r>
              <a:rPr lang="en-US" dirty="0" err="1" smtClean="0"/>
              <a:t>Republike</a:t>
            </a:r>
            <a:r>
              <a:rPr lang="sr-Latn-ME" dirty="0" smtClean="0"/>
              <a:t> pa Trg Nezavisnosti</a:t>
            </a:r>
          </a:p>
          <a:p>
            <a:endParaRPr lang="sr-Latn-ME" dirty="0"/>
          </a:p>
          <a:p>
            <a:r>
              <a:rPr lang="en-US" dirty="0" err="1"/>
              <a:t>Braće</a:t>
            </a:r>
            <a:r>
              <a:rPr lang="en-US" dirty="0"/>
              <a:t> </a:t>
            </a:r>
            <a:r>
              <a:rPr lang="en-US" dirty="0" err="1"/>
              <a:t>Zlatičanin</a:t>
            </a:r>
            <a:r>
              <a:rPr lang="en-US" dirty="0"/>
              <a:t>, </a:t>
            </a:r>
            <a:r>
              <a:rPr lang="en-US" dirty="0" err="1"/>
              <a:t>Ilije</a:t>
            </a:r>
            <a:r>
              <a:rPr lang="en-US" dirty="0"/>
              <a:t> </a:t>
            </a:r>
            <a:r>
              <a:rPr lang="en-US" dirty="0" err="1"/>
              <a:t>Milačića</a:t>
            </a:r>
            <a:r>
              <a:rPr lang="en-US" dirty="0"/>
              <a:t> i Petra </a:t>
            </a:r>
            <a:r>
              <a:rPr lang="en-US" dirty="0" err="1"/>
              <a:t>Matovića</a:t>
            </a:r>
            <a:r>
              <a:rPr lang="en-US" dirty="0"/>
              <a:t> </a:t>
            </a:r>
            <a:r>
              <a:rPr lang="sr-Latn-ME" dirty="0" smtClean="0"/>
              <a:t>- </a:t>
            </a:r>
            <a:r>
              <a:rPr lang="en-US" dirty="0" err="1" smtClean="0"/>
              <a:t>Ulic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Kralja</a:t>
            </a:r>
            <a:r>
              <a:rPr lang="en-US" dirty="0"/>
              <a:t> </a:t>
            </a:r>
            <a:r>
              <a:rPr lang="en-US" dirty="0" err="1" smtClean="0"/>
              <a:t>Nikole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Marksa i Engelsa - Moskovska</a:t>
            </a:r>
          </a:p>
          <a:p>
            <a:endParaRPr lang="sr-Latn-ME" dirty="0"/>
          </a:p>
          <a:p>
            <a:r>
              <a:rPr lang="en-US" dirty="0" err="1"/>
              <a:t>Moše</a:t>
            </a:r>
            <a:r>
              <a:rPr lang="en-US" dirty="0"/>
              <a:t> </a:t>
            </a:r>
            <a:r>
              <a:rPr lang="en-US" dirty="0" err="1"/>
              <a:t>Pijade</a:t>
            </a:r>
            <a:r>
              <a:rPr lang="en-US" dirty="0"/>
              <a:t> i </a:t>
            </a:r>
            <a:r>
              <a:rPr lang="en-US" dirty="0" err="1"/>
              <a:t>Jola</a:t>
            </a:r>
            <a:r>
              <a:rPr lang="en-US" dirty="0"/>
              <a:t> </a:t>
            </a:r>
            <a:r>
              <a:rPr lang="en-US" dirty="0" err="1"/>
              <a:t>Piletića</a:t>
            </a:r>
            <a:r>
              <a:rPr lang="en-US" dirty="0"/>
              <a:t> </a:t>
            </a:r>
            <a:r>
              <a:rPr lang="sr-Latn-ME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Bulevar</a:t>
            </a:r>
            <a:r>
              <a:rPr lang="en-US" dirty="0"/>
              <a:t> </a:t>
            </a:r>
            <a:r>
              <a:rPr lang="en-US" dirty="0" err="1"/>
              <a:t>Ivana</a:t>
            </a:r>
            <a:r>
              <a:rPr lang="en-US" dirty="0"/>
              <a:t> </a:t>
            </a:r>
            <a:r>
              <a:rPr lang="en-US" dirty="0" err="1" smtClean="0"/>
              <a:t>Crnojevića</a:t>
            </a:r>
            <a:endParaRPr lang="sr-Latn-ME" dirty="0" smtClean="0"/>
          </a:p>
          <a:p>
            <a:endParaRPr lang="sr-Latn-ME" dirty="0"/>
          </a:p>
          <a:p>
            <a:r>
              <a:rPr lang="en-US" dirty="0"/>
              <a:t>Put JNA </a:t>
            </a:r>
            <a:r>
              <a:rPr lang="sr-Latn-ME" dirty="0" smtClean="0"/>
              <a:t>- </a:t>
            </a:r>
            <a:r>
              <a:rPr lang="en-US" dirty="0" err="1" smtClean="0"/>
              <a:t>Ulic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Vojislavljevića</a:t>
            </a:r>
            <a:endParaRPr lang="sr-Latn-ME" dirty="0" smtClean="0"/>
          </a:p>
          <a:p>
            <a:endParaRPr lang="sr-Latn-ME" dirty="0"/>
          </a:p>
          <a:p>
            <a:r>
              <a:rPr lang="pl-PL" dirty="0"/>
              <a:t>Ulica Đura Salaja je nazvana Ulicom Ivana </a:t>
            </a:r>
            <a:r>
              <a:rPr lang="pl-PL" dirty="0" smtClean="0"/>
              <a:t>Milutinovića</a:t>
            </a:r>
            <a:br>
              <a:rPr lang="pl-PL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vi-VN" dirty="0" smtClean="0"/>
              <a:t>Navedeno </a:t>
            </a:r>
            <a:r>
              <a:rPr lang="vi-VN" dirty="0"/>
              <a:t>je da sada oko 190 podgoričkih ulica ima naziv po ličnostima, događajima i toponimima iz Crne Gore, a 52 ulice po imenima, događajima i datumima iz Srbije</a:t>
            </a:r>
            <a:r>
              <a:rPr lang="vi-VN" dirty="0" smtClean="0"/>
              <a:t>.</a:t>
            </a:r>
            <a:r>
              <a:rPr lang="sr-Latn-ME" dirty="0" smtClean="0"/>
              <a:t> (2004.)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153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Nazivi ulica i politika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- </a:t>
            </a:r>
            <a:r>
              <a:rPr lang="vi-VN" dirty="0" smtClean="0"/>
              <a:t>,,</a:t>
            </a:r>
            <a:r>
              <a:rPr lang="vi-VN" dirty="0"/>
              <a:t>U komunističkom sistemu glavne ulice su bile rezervisane za Lenjina, narodne heroje i revoluciju. Onda je Lenjinov bulevar preimenovan u Sv. Petar Cetinjski, a zaboravljena Nemanjina obala proglašena za tursku tvrđavu. Nakon komunizma dođe vrijeme 'nacionalnog preporoda' te nas eto u kosovskom ciklusu. Kada je 'elita' promijenila nacionalnu pripadnost danas imamo i Džordža Vašingtona i Vilija Branta", kaže za Monitor Predrag Nikolić, diplomirani inženjer građevinarstva</a:t>
            </a:r>
            <a:r>
              <a:rPr lang="vi-VN" dirty="0" smtClean="0"/>
              <a:t>.</a:t>
            </a:r>
            <a:r>
              <a:rPr lang="sr-Latn-ME" dirty="0" smtClean="0"/>
              <a:t> </a:t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- „Glavna ulica u ondašnjoj Podgorici, u Mirkovoj Varoši bila je Ulica Knjaza Nikole. Sve do Podgoričke skupštine 1918. godine, nakon čega je sve što je kraljevsko i iz dinastije Petrović izgubilo ime. Početkom prošlog vijeka Petrovići su gubili svoje ulice. 90te su imale svoje junake. Jednostavno dali su ulice caru Lazaru, Milošu Obiliću i mnogim drugim, od Vijenca kosovskih junaka pa redom.. Zapostavljajući uveliko i ono što je Crnogorska tradicija i istorija.“</a:t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endParaRPr lang="sr-Latn-ME" dirty="0" smtClean="0"/>
          </a:p>
          <a:p>
            <a:endParaRPr lang="sr-Latn-ME" dirty="0"/>
          </a:p>
          <a:p>
            <a:r>
              <a:rPr lang="sr-Latn-ME" dirty="0" smtClean="0"/>
              <a:t/>
            </a:r>
            <a:br>
              <a:rPr lang="sr-Latn-ME" dirty="0" smtClean="0"/>
            </a:br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5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05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r-Latn-ME" dirty="0" smtClean="0"/>
              <a:t>-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/>
              <a:t>istaknutih</a:t>
            </a:r>
            <a:r>
              <a:rPr lang="en-US" dirty="0"/>
              <a:t> </a:t>
            </a:r>
            <a:r>
              <a:rPr lang="en-US" dirty="0" err="1"/>
              <a:t>crnogorskih</a:t>
            </a:r>
            <a:r>
              <a:rPr lang="en-US" dirty="0"/>
              <a:t> </a:t>
            </a:r>
            <a:r>
              <a:rPr lang="en-US" dirty="0" err="1"/>
              <a:t>kulturnih</a:t>
            </a:r>
            <a:r>
              <a:rPr lang="en-US" dirty="0"/>
              <a:t> i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 i </a:t>
            </a:r>
            <a:r>
              <a:rPr lang="en-US" dirty="0" err="1"/>
              <a:t>aktivista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ljudska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namjerava</a:t>
            </a:r>
            <a:r>
              <a:rPr lang="en-US" dirty="0"/>
              <a:t> </a:t>
            </a:r>
            <a:r>
              <a:rPr lang="en-US" dirty="0" err="1"/>
              <a:t>poslati</a:t>
            </a:r>
            <a:r>
              <a:rPr lang="en-US" dirty="0"/>
              <a:t> </a:t>
            </a:r>
            <a:r>
              <a:rPr lang="en-US" dirty="0" err="1"/>
              <a:t>otvoreno</a:t>
            </a:r>
            <a:r>
              <a:rPr lang="en-US" dirty="0"/>
              <a:t> </a:t>
            </a:r>
            <a:r>
              <a:rPr lang="en-US" dirty="0" err="1"/>
              <a:t>pismo</a:t>
            </a:r>
            <a:r>
              <a:rPr lang="en-US" dirty="0"/>
              <a:t> </a:t>
            </a:r>
            <a:r>
              <a:rPr lang="en-US" dirty="0" err="1"/>
              <a:t>vladi</a:t>
            </a:r>
            <a:r>
              <a:rPr lang="en-US" dirty="0"/>
              <a:t> u </a:t>
            </a:r>
            <a:r>
              <a:rPr lang="en-US" dirty="0" err="1"/>
              <a:t>Podgorici</a:t>
            </a:r>
            <a:r>
              <a:rPr lang="en-US" dirty="0"/>
              <a:t> i </a:t>
            </a:r>
            <a:r>
              <a:rPr lang="en-US" dirty="0" err="1"/>
              <a:t>tražiti</a:t>
            </a:r>
            <a:r>
              <a:rPr lang="en-US" dirty="0"/>
              <a:t> </a:t>
            </a:r>
            <a:r>
              <a:rPr lang="en-US" dirty="0" err="1"/>
              <a:t>objašnjenje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poduzima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uklonio</a:t>
            </a:r>
            <a:r>
              <a:rPr lang="en-US" dirty="0"/>
              <a:t> </a:t>
            </a:r>
            <a:r>
              <a:rPr lang="en-US" dirty="0" err="1"/>
              <a:t>spomenik</a:t>
            </a:r>
            <a:r>
              <a:rPr lang="en-US" dirty="0"/>
              <a:t> u </a:t>
            </a:r>
            <a:r>
              <a:rPr lang="en-US" dirty="0" err="1"/>
              <a:t>Hrvatskoj</a:t>
            </a:r>
            <a:r>
              <a:rPr lang="en-US" dirty="0"/>
              <a:t> </a:t>
            </a:r>
            <a:r>
              <a:rPr lang="en-US" dirty="0" err="1"/>
              <a:t>posvećen</a:t>
            </a:r>
            <a:r>
              <a:rPr lang="en-US" dirty="0"/>
              <a:t> </a:t>
            </a:r>
            <a:r>
              <a:rPr lang="en-US" dirty="0" err="1"/>
              <a:t>Miri</a:t>
            </a:r>
            <a:r>
              <a:rPr lang="en-US" dirty="0"/>
              <a:t> </a:t>
            </a:r>
            <a:r>
              <a:rPr lang="en-US" dirty="0" err="1"/>
              <a:t>Barešiću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izvršio</a:t>
            </a:r>
            <a:r>
              <a:rPr lang="en-US" dirty="0"/>
              <a:t> </a:t>
            </a:r>
            <a:r>
              <a:rPr lang="en-US" dirty="0" err="1"/>
              <a:t>atentat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crnogorskog</a:t>
            </a:r>
            <a:r>
              <a:rPr lang="en-US" dirty="0"/>
              <a:t> </a:t>
            </a:r>
            <a:r>
              <a:rPr lang="en-US" dirty="0" err="1"/>
              <a:t>ambasadora</a:t>
            </a:r>
            <a:r>
              <a:rPr lang="en-US" dirty="0"/>
              <a:t> </a:t>
            </a:r>
            <a:r>
              <a:rPr lang="en-US" dirty="0" err="1"/>
              <a:t>Vladimira</a:t>
            </a:r>
            <a:r>
              <a:rPr lang="en-US" dirty="0"/>
              <a:t> </a:t>
            </a:r>
            <a:r>
              <a:rPr lang="en-US" dirty="0" err="1"/>
              <a:t>Rolovića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je </a:t>
            </a:r>
            <a:r>
              <a:rPr lang="en-US" dirty="0" err="1"/>
              <a:t>uslijedio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protestne</a:t>
            </a:r>
            <a:r>
              <a:rPr lang="en-US" dirty="0"/>
              <a:t> note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Zagreba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spomenika</a:t>
            </a:r>
            <a:r>
              <a:rPr lang="en-US" dirty="0"/>
              <a:t> </a:t>
            </a:r>
            <a:r>
              <a:rPr lang="en-US" dirty="0" err="1"/>
              <a:t>Puniši</a:t>
            </a:r>
            <a:r>
              <a:rPr lang="en-US" dirty="0"/>
              <a:t> </a:t>
            </a:r>
            <a:r>
              <a:rPr lang="en-US" dirty="0" err="1"/>
              <a:t>Račiću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1928.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ubio</a:t>
            </a:r>
            <a:r>
              <a:rPr lang="en-US" dirty="0"/>
              <a:t>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lidera</a:t>
            </a:r>
            <a:r>
              <a:rPr lang="en-US" dirty="0"/>
              <a:t> </a:t>
            </a:r>
            <a:r>
              <a:rPr lang="en-US" dirty="0" err="1"/>
              <a:t>Stjepana</a:t>
            </a:r>
            <a:r>
              <a:rPr lang="en-US" dirty="0"/>
              <a:t> </a:t>
            </a:r>
            <a:r>
              <a:rPr lang="en-US" dirty="0" err="1"/>
              <a:t>Radića</a:t>
            </a:r>
            <a:r>
              <a:rPr lang="en-US" dirty="0"/>
              <a:t> u </a:t>
            </a:r>
            <a:r>
              <a:rPr lang="en-US" dirty="0" err="1"/>
              <a:t>jugoslovenskoj</a:t>
            </a:r>
            <a:r>
              <a:rPr lang="en-US" dirty="0"/>
              <a:t> </a:t>
            </a:r>
            <a:r>
              <a:rPr lang="en-US" dirty="0" err="1"/>
              <a:t>skupštini</a:t>
            </a:r>
            <a:r>
              <a:rPr lang="en-US" dirty="0" smtClean="0"/>
              <a:t>.</a:t>
            </a:r>
            <a:endParaRPr lang="sr-Latn-ME" dirty="0" smtClean="0"/>
          </a:p>
          <a:p>
            <a:pPr fontAlgn="base"/>
            <a:endParaRPr lang="sr-Latn-ME" dirty="0"/>
          </a:p>
          <a:p>
            <a:pPr fontAlgn="base"/>
            <a:r>
              <a:rPr lang="vi-VN" dirty="0"/>
              <a:t>NVO Građanska alijansa (GA) uputila je inicijativu gradonačelniku Podgorice Slavoljubu Stijepoviću kojom traže da jedna ulica u glavnom gradu nosi ime ubijenog jugoslovenskog ambasadora u Švedskoj, Vladimira Rolovića, i da se nekadašnjem jugoslovenskom i crnogorskom diplomati i narodnom heroju podigne spomenik u parku u Tološima, u blizini hrvatske ambasade</a:t>
            </a:r>
            <a:r>
              <a:rPr lang="vi-VN" dirty="0" smtClean="0"/>
              <a:t>.</a:t>
            </a:r>
            <a:endParaRPr lang="sr-Latn-ME" dirty="0" smtClean="0"/>
          </a:p>
          <a:p>
            <a:pPr fontAlgn="base"/>
            <a:endParaRPr lang="sr-Latn-ME" dirty="0" smtClean="0"/>
          </a:p>
          <a:p>
            <a:pPr fontAlgn="base"/>
            <a:r>
              <a:rPr lang="sr-Latn-ME" dirty="0" smtClean="0"/>
              <a:t>- U Gračanici na Kosovu ulice nazvane Cara Lazara i Stefana Dečanskog proglašene za nekorektne i kako izazivaju etničke podjele.</a:t>
            </a:r>
            <a:br>
              <a:rPr lang="sr-Latn-ME" dirty="0" smtClean="0"/>
            </a:br>
            <a:endParaRPr lang="sr-Latn-ME" dirty="0"/>
          </a:p>
          <a:p>
            <a:r>
              <a:rPr lang="sr-Latn-ME" dirty="0" smtClean="0"/>
              <a:t>- Poslednji predlog  u PG: </a:t>
            </a:r>
            <a:r>
              <a:rPr lang="vi-VN" dirty="0"/>
              <a:t>Klub odbornika Demokrata Glavnog grada podnio je predlog Savjetu za davanje predloga naziva naselja, ulica i trgova Skupštine Glavnog grada, da jedna ulica u Podgorici nosi ime po Danilu Jaukoviću.</a:t>
            </a:r>
          </a:p>
          <a:p>
            <a:r>
              <a:rPr lang="vi-VN" dirty="0"/>
              <a:t>Danilo Jauković je rođen 19. decembra 1918. godine u Bukovici kod Šavnika. Bio je istoričar, učesnik Narodnooslobodilačke borbe, general-potpukovnik JNA i narodni heroj Jugoslavije.</a:t>
            </a:r>
          </a:p>
          <a:p>
            <a:pPr fontAlgn="base"/>
            <a:endParaRPr lang="sr-Latn-ME" dirty="0" smtClean="0"/>
          </a:p>
          <a:p>
            <a:pPr fontAlgn="base"/>
            <a:endParaRPr lang="sr-Latn-ME" dirty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6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606"/>
            <a:ext cx="2706546" cy="1522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04" y="2816858"/>
            <a:ext cx="3501302" cy="2010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087"/>
            <a:ext cx="2058850" cy="2872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80" y="-53874"/>
            <a:ext cx="1671118" cy="222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98" y="-53874"/>
            <a:ext cx="2116902" cy="3171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23" y="-53874"/>
            <a:ext cx="2093995" cy="3331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" y="4503061"/>
            <a:ext cx="1546917" cy="2359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91" y="4792225"/>
            <a:ext cx="3114807" cy="206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4" y="3117951"/>
            <a:ext cx="1982391" cy="1982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" y="2119"/>
            <a:ext cx="1885474" cy="2792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49" y="5077478"/>
            <a:ext cx="2687033" cy="177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09" y="3050354"/>
            <a:ext cx="2681423" cy="15078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52" y="4567017"/>
            <a:ext cx="1642039" cy="2304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69" y="1295957"/>
            <a:ext cx="2190096" cy="17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/>
              <a:t>Zaključak: </a:t>
            </a:r>
          </a:p>
          <a:p>
            <a:endParaRPr lang="sr-Latn-ME" b="1" dirty="0"/>
          </a:p>
          <a:p>
            <a:r>
              <a:rPr lang="en-US" b="1" dirty="0" err="1" smtClean="0"/>
              <a:t>Iza</a:t>
            </a:r>
            <a:r>
              <a:rPr lang="en-US" b="1" dirty="0" smtClean="0"/>
              <a:t> </a:t>
            </a:r>
            <a:r>
              <a:rPr lang="en-US" b="1" dirty="0" err="1" smtClean="0"/>
              <a:t>svakog</a:t>
            </a:r>
            <a:r>
              <a:rPr lang="en-US" b="1" dirty="0" smtClean="0"/>
              <a:t> </a:t>
            </a:r>
            <a:r>
              <a:rPr lang="en-US" b="1" dirty="0" err="1" smtClean="0"/>
              <a:t>imena</a:t>
            </a:r>
            <a:r>
              <a:rPr lang="en-US" b="1" dirty="0" smtClean="0"/>
              <a:t> je </a:t>
            </a:r>
            <a:r>
              <a:rPr lang="en-US" b="1" dirty="0" err="1" smtClean="0"/>
              <a:t>ličnost</a:t>
            </a:r>
            <a:r>
              <a:rPr lang="en-US" b="1" dirty="0" smtClean="0"/>
              <a:t>. </a:t>
            </a:r>
            <a:r>
              <a:rPr lang="en-US" b="1" dirty="0" err="1" smtClean="0"/>
              <a:t>Iza</a:t>
            </a:r>
            <a:r>
              <a:rPr lang="en-US" b="1" dirty="0" smtClean="0"/>
              <a:t> </a:t>
            </a:r>
            <a:r>
              <a:rPr lang="en-US" b="1" dirty="0" err="1" smtClean="0"/>
              <a:t>svake</a:t>
            </a:r>
            <a:r>
              <a:rPr lang="en-US" b="1" dirty="0" smtClean="0"/>
              <a:t> </a:t>
            </a:r>
            <a:r>
              <a:rPr lang="en-US" b="1" dirty="0" err="1" smtClean="0"/>
              <a:t>ličnosti</a:t>
            </a:r>
            <a:r>
              <a:rPr lang="en-US" b="1" dirty="0" smtClean="0"/>
              <a:t> je </a:t>
            </a:r>
            <a:r>
              <a:rPr lang="en-US" b="1" dirty="0" err="1" smtClean="0"/>
              <a:t>biografija</a:t>
            </a:r>
            <a:r>
              <a:rPr lang="en-US" b="1" dirty="0" smtClean="0"/>
              <a:t>. </a:t>
            </a:r>
            <a:r>
              <a:rPr lang="en-US" b="1" dirty="0" err="1" smtClean="0"/>
              <a:t>Biografije</a:t>
            </a:r>
            <a:r>
              <a:rPr lang="en-US" b="1" dirty="0" smtClean="0"/>
              <a:t> </a:t>
            </a:r>
            <a:r>
              <a:rPr lang="en-US" b="1" dirty="0" err="1" smtClean="0"/>
              <a:t>govore</a:t>
            </a:r>
            <a:r>
              <a:rPr lang="en-US" b="1" dirty="0" smtClean="0"/>
              <a:t> o </a:t>
            </a:r>
            <a:r>
              <a:rPr lang="en-US" b="1" dirty="0" err="1" smtClean="0"/>
              <a:t>karakterima</a:t>
            </a:r>
            <a:r>
              <a:rPr lang="en-US" b="1" dirty="0" smtClean="0"/>
              <a:t> i </a:t>
            </a:r>
            <a:r>
              <a:rPr lang="en-US" b="1" dirty="0" err="1" smtClean="0"/>
              <a:t>životima</a:t>
            </a:r>
            <a:r>
              <a:rPr lang="en-US" b="1" dirty="0" smtClean="0"/>
              <a:t>. </a:t>
            </a:r>
            <a:r>
              <a:rPr lang="en-US" b="1" dirty="0" err="1" smtClean="0"/>
              <a:t>Životi</a:t>
            </a:r>
            <a:r>
              <a:rPr lang="en-US" b="1" dirty="0" smtClean="0"/>
              <a:t> u </a:t>
            </a:r>
            <a:r>
              <a:rPr lang="en-US" b="1" dirty="0" err="1" smtClean="0"/>
              <a:t>sebi</a:t>
            </a:r>
            <a:r>
              <a:rPr lang="en-US" b="1" dirty="0" smtClean="0"/>
              <a:t> nose </a:t>
            </a:r>
            <a:r>
              <a:rPr lang="en-US" b="1" dirty="0" err="1" smtClean="0"/>
              <a:t>poruke</a:t>
            </a:r>
            <a:r>
              <a:rPr lang="en-US" b="1" dirty="0" smtClean="0"/>
              <a:t>. </a:t>
            </a:r>
            <a:r>
              <a:rPr lang="en-US" b="1" dirty="0" err="1" smtClean="0"/>
              <a:t>Poruke</a:t>
            </a:r>
            <a:r>
              <a:rPr lang="en-US" b="1" dirty="0" smtClean="0"/>
              <a:t> se </a:t>
            </a:r>
            <a:r>
              <a:rPr lang="en-US" b="1" dirty="0" err="1" smtClean="0"/>
              <a:t>prenose</a:t>
            </a:r>
            <a:r>
              <a:rPr lang="en-US" b="1" dirty="0" smtClean="0"/>
              <a:t>. </a:t>
            </a:r>
            <a:r>
              <a:rPr lang="en-US" b="1" dirty="0" err="1" smtClean="0"/>
              <a:t>Kada</a:t>
            </a:r>
            <a:r>
              <a:rPr lang="en-US" b="1" dirty="0" smtClean="0"/>
              <a:t> to </a:t>
            </a:r>
            <a:r>
              <a:rPr lang="en-US" b="1" dirty="0" err="1" smtClean="0"/>
              <a:t>shvatimo</a:t>
            </a:r>
            <a:r>
              <a:rPr lang="en-US" b="1" dirty="0" smtClean="0"/>
              <a:t>, </a:t>
            </a:r>
            <a:r>
              <a:rPr lang="en-US" b="1" dirty="0" err="1" smtClean="0"/>
              <a:t>shvatimo</a:t>
            </a:r>
            <a:r>
              <a:rPr lang="en-US" b="1" dirty="0" smtClean="0"/>
              <a:t> i </a:t>
            </a:r>
            <a:r>
              <a:rPr lang="en-US" b="1" dirty="0" err="1" smtClean="0"/>
              <a:t>koliko</a:t>
            </a:r>
            <a:r>
              <a:rPr lang="en-US" b="1" dirty="0" smtClean="0"/>
              <a:t> je </a:t>
            </a:r>
            <a:r>
              <a:rPr lang="en-US" b="1" dirty="0" err="1" smtClean="0"/>
              <a:t>važno</a:t>
            </a:r>
            <a:r>
              <a:rPr lang="en-US" b="1" dirty="0" smtClean="0"/>
              <a:t> </a:t>
            </a:r>
            <a:r>
              <a:rPr lang="en-US" b="1" dirty="0" err="1" smtClean="0"/>
              <a:t>šta</a:t>
            </a:r>
            <a:r>
              <a:rPr lang="en-US" b="1" dirty="0" smtClean="0"/>
              <a:t> </a:t>
            </a:r>
            <a:r>
              <a:rPr lang="en-US" b="1" dirty="0" err="1" smtClean="0"/>
              <a:t>naše</a:t>
            </a:r>
            <a:r>
              <a:rPr lang="en-US" b="1" dirty="0" smtClean="0"/>
              <a:t> </a:t>
            </a:r>
            <a:r>
              <a:rPr lang="en-US" b="1" dirty="0" err="1" smtClean="0"/>
              <a:t>ulice</a:t>
            </a:r>
            <a:r>
              <a:rPr lang="en-US" b="1" dirty="0" smtClean="0"/>
              <a:t> </a:t>
            </a:r>
            <a:r>
              <a:rPr lang="en-US" b="1" dirty="0" err="1" smtClean="0"/>
              <a:t>govore</a:t>
            </a:r>
            <a:r>
              <a:rPr lang="en-US" b="1" dirty="0" smtClean="0"/>
              <a:t>. </a:t>
            </a:r>
            <a:r>
              <a:rPr lang="en-US" b="1" dirty="0" err="1" smtClean="0"/>
              <a:t>Naše</a:t>
            </a:r>
            <a:r>
              <a:rPr lang="en-US" b="1" dirty="0" smtClean="0"/>
              <a:t> </a:t>
            </a:r>
            <a:r>
              <a:rPr lang="en-US" b="1" dirty="0" err="1" smtClean="0"/>
              <a:t>ulice</a:t>
            </a:r>
            <a:r>
              <a:rPr lang="en-US" b="1" dirty="0" smtClean="0"/>
              <a:t>,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ličnostima</a:t>
            </a:r>
            <a:r>
              <a:rPr lang="en-US" b="1" dirty="0" smtClean="0"/>
              <a:t> </a:t>
            </a:r>
            <a:r>
              <a:rPr lang="en-US" b="1" dirty="0" err="1" smtClean="0"/>
              <a:t>čija</a:t>
            </a:r>
            <a:r>
              <a:rPr lang="en-US" b="1" dirty="0" smtClean="0"/>
              <a:t> </a:t>
            </a:r>
            <a:r>
              <a:rPr lang="en-US" b="1" dirty="0" err="1" smtClean="0"/>
              <a:t>imena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njima</a:t>
            </a:r>
            <a:r>
              <a:rPr lang="en-US" b="1" dirty="0" smtClean="0"/>
              <a:t> </a:t>
            </a:r>
            <a:r>
              <a:rPr lang="en-US" b="1" dirty="0" err="1" smtClean="0"/>
              <a:t>ispisana</a:t>
            </a:r>
            <a:r>
              <a:rPr lang="en-US" b="1" dirty="0" smtClean="0"/>
              <a:t>, </a:t>
            </a:r>
            <a:r>
              <a:rPr lang="en-US" b="1" dirty="0" err="1" smtClean="0"/>
              <a:t>čine</a:t>
            </a:r>
            <a:r>
              <a:rPr lang="en-US" b="1" dirty="0" smtClean="0"/>
              <a:t> duh </a:t>
            </a:r>
            <a:r>
              <a:rPr lang="en-US" b="1" dirty="0" err="1" smtClean="0"/>
              <a:t>našeg</a:t>
            </a:r>
            <a:r>
              <a:rPr lang="en-US" b="1" dirty="0" smtClean="0"/>
              <a:t> </a:t>
            </a:r>
            <a:r>
              <a:rPr lang="en-US" b="1" dirty="0" err="1" smtClean="0"/>
              <a:t>grada</a:t>
            </a:r>
            <a:r>
              <a:rPr lang="en-US" b="1" dirty="0" smtClean="0"/>
              <a:t>, </a:t>
            </a:r>
            <a:r>
              <a:rPr lang="en-US" b="1" dirty="0" err="1" smtClean="0"/>
              <a:t>naše</a:t>
            </a:r>
            <a:r>
              <a:rPr lang="en-US" b="1" dirty="0" smtClean="0"/>
              <a:t> </a:t>
            </a:r>
            <a:r>
              <a:rPr lang="en-US" b="1" dirty="0" err="1" smtClean="0"/>
              <a:t>države</a:t>
            </a:r>
            <a:r>
              <a:rPr lang="en-US" b="1" dirty="0" smtClean="0"/>
              <a:t>. </a:t>
            </a:r>
            <a:r>
              <a:rPr lang="en-US" b="1" dirty="0" err="1" smtClean="0"/>
              <a:t>Nazivi</a:t>
            </a:r>
            <a:r>
              <a:rPr lang="en-US" b="1" dirty="0" smtClean="0"/>
              <a:t> </a:t>
            </a:r>
            <a:r>
              <a:rPr lang="en-US" b="1" dirty="0" err="1" smtClean="0"/>
              <a:t>ulica</a:t>
            </a:r>
            <a:r>
              <a:rPr lang="en-US" b="1" dirty="0" smtClean="0"/>
              <a:t> </a:t>
            </a:r>
            <a:r>
              <a:rPr lang="en-US" b="1" dirty="0" err="1" smtClean="0"/>
              <a:t>postaju</a:t>
            </a:r>
            <a:r>
              <a:rPr lang="en-US" b="1" dirty="0" smtClean="0"/>
              <a:t> ID </a:t>
            </a:r>
            <a:r>
              <a:rPr lang="en-US" b="1" dirty="0" err="1" smtClean="0"/>
              <a:t>grada</a:t>
            </a:r>
            <a:r>
              <a:rPr lang="en-US" b="1" dirty="0" smtClean="0"/>
              <a:t>. </a:t>
            </a:r>
            <a:r>
              <a:rPr lang="en-US" b="1" dirty="0" err="1" smtClean="0"/>
              <a:t>Njegov</a:t>
            </a:r>
            <a:r>
              <a:rPr lang="en-US" b="1" dirty="0" smtClean="0"/>
              <a:t> DNK, </a:t>
            </a:r>
            <a:r>
              <a:rPr lang="en-US" b="1" dirty="0" err="1" smtClean="0"/>
              <a:t>njegovo</a:t>
            </a:r>
            <a:r>
              <a:rPr lang="en-US" b="1" dirty="0" smtClean="0"/>
              <a:t> </a:t>
            </a:r>
            <a:r>
              <a:rPr lang="en-US" b="1" dirty="0" err="1" smtClean="0"/>
              <a:t>porodično</a:t>
            </a:r>
            <a:r>
              <a:rPr lang="en-US" b="1" dirty="0" smtClean="0"/>
              <a:t> </a:t>
            </a:r>
            <a:r>
              <a:rPr lang="en-US" b="1" dirty="0" err="1" smtClean="0"/>
              <a:t>stablo</a:t>
            </a:r>
            <a:r>
              <a:rPr lang="en-US" b="1" dirty="0" smtClean="0"/>
              <a:t>. Ono </a:t>
            </a:r>
            <a:r>
              <a:rPr lang="en-US" b="1" dirty="0" err="1" smtClean="0"/>
              <a:t>što</a:t>
            </a:r>
            <a:r>
              <a:rPr lang="en-US" b="1" dirty="0" smtClean="0"/>
              <a:t> </a:t>
            </a:r>
            <a:r>
              <a:rPr lang="en-US" b="1" dirty="0" err="1" smtClean="0"/>
              <a:t>čuvamo</a:t>
            </a:r>
            <a:r>
              <a:rPr lang="en-US" b="1" dirty="0" smtClean="0"/>
              <a:t>, ne </a:t>
            </a:r>
            <a:r>
              <a:rPr lang="en-US" b="1" dirty="0" err="1" smtClean="0"/>
              <a:t>samo</a:t>
            </a:r>
            <a:r>
              <a:rPr lang="en-US" b="1" dirty="0" smtClean="0"/>
              <a:t> </a:t>
            </a:r>
            <a:r>
              <a:rPr lang="en-US" b="1" dirty="0" err="1" smtClean="0"/>
              <a:t>formalno</a:t>
            </a:r>
            <a:r>
              <a:rPr lang="en-US" b="1" dirty="0" smtClean="0"/>
              <a:t> </a:t>
            </a:r>
            <a:r>
              <a:rPr lang="en-US" b="1" dirty="0" err="1" smtClean="0"/>
              <a:t>nego</a:t>
            </a:r>
            <a:r>
              <a:rPr lang="en-US" b="1" dirty="0" smtClean="0"/>
              <a:t> </a:t>
            </a:r>
            <a:r>
              <a:rPr lang="en-US" b="1" dirty="0" err="1" smtClean="0"/>
              <a:t>suštinski</a:t>
            </a:r>
            <a:r>
              <a:rPr lang="en-US" b="1" dirty="0" smtClean="0"/>
              <a:t>. Ono </a:t>
            </a:r>
            <a:r>
              <a:rPr lang="en-US" b="1" dirty="0" err="1" smtClean="0"/>
              <a:t>što</a:t>
            </a:r>
            <a:r>
              <a:rPr lang="en-US" b="1" dirty="0" smtClean="0"/>
              <a:t> </a:t>
            </a:r>
            <a:r>
              <a:rPr lang="en-US" b="1" dirty="0" err="1" smtClean="0"/>
              <a:t>dijelom</a:t>
            </a:r>
            <a:r>
              <a:rPr lang="en-US" b="1" dirty="0" smtClean="0"/>
              <a:t> </a:t>
            </a:r>
            <a:r>
              <a:rPr lang="en-US" b="1" dirty="0" err="1" smtClean="0"/>
              <a:t>čini</a:t>
            </a:r>
            <a:r>
              <a:rPr lang="en-US" b="1" dirty="0" smtClean="0"/>
              <a:t> i </a:t>
            </a:r>
            <a:r>
              <a:rPr lang="en-US" b="1" dirty="0" err="1" smtClean="0"/>
              <a:t>naš</a:t>
            </a:r>
            <a:r>
              <a:rPr lang="en-US" b="1" dirty="0" smtClean="0"/>
              <a:t> </a:t>
            </a:r>
            <a:r>
              <a:rPr lang="en-US" b="1" dirty="0" err="1" smtClean="0"/>
              <a:t>identitet</a:t>
            </a:r>
            <a:r>
              <a:rPr lang="en-US" b="1" dirty="0" smtClean="0"/>
              <a:t>,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Podgoričana</a:t>
            </a:r>
            <a:r>
              <a:rPr lang="en-US" b="1" dirty="0" smtClean="0"/>
              <a:t>, </a:t>
            </a:r>
            <a:r>
              <a:rPr lang="en-US" b="1" dirty="0" err="1" smtClean="0"/>
              <a:t>Sarajlija</a:t>
            </a:r>
            <a:r>
              <a:rPr lang="en-US" b="1" dirty="0" smtClean="0"/>
              <a:t>, </a:t>
            </a:r>
            <a:r>
              <a:rPr lang="en-US" b="1" dirty="0" err="1" smtClean="0"/>
              <a:t>Beograđana</a:t>
            </a:r>
            <a:r>
              <a:rPr lang="en-US" b="1" dirty="0" smtClean="0"/>
              <a:t> </a:t>
            </a:r>
            <a:r>
              <a:rPr lang="en-US" b="1" dirty="0" err="1" smtClean="0"/>
              <a:t>itd</a:t>
            </a:r>
            <a:r>
              <a:rPr lang="en-US" b="1" dirty="0" smtClean="0"/>
              <a:t>… </a:t>
            </a:r>
            <a:r>
              <a:rPr lang="en-US" b="1" dirty="0" err="1" smtClean="0"/>
              <a:t>Stoga</a:t>
            </a:r>
            <a:r>
              <a:rPr lang="en-US" b="1" dirty="0" smtClean="0"/>
              <a:t> je </a:t>
            </a:r>
            <a:r>
              <a:rPr lang="en-US" b="1" dirty="0" err="1" smtClean="0"/>
              <a:t>važno</a:t>
            </a:r>
            <a:r>
              <a:rPr lang="en-US" b="1" dirty="0" smtClean="0"/>
              <a:t> da mi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osviješteni</a:t>
            </a:r>
            <a:r>
              <a:rPr lang="en-US" b="1" dirty="0" smtClean="0"/>
              <a:t> </a:t>
            </a:r>
            <a:r>
              <a:rPr lang="en-US" b="1" dirty="0" err="1" smtClean="0"/>
              <a:t>građani</a:t>
            </a:r>
            <a:r>
              <a:rPr lang="en-US" b="1" dirty="0" smtClean="0"/>
              <a:t> </a:t>
            </a:r>
            <a:r>
              <a:rPr lang="en-US" b="1" dirty="0" err="1" smtClean="0"/>
              <a:t>znamo</a:t>
            </a:r>
            <a:r>
              <a:rPr lang="en-US" b="1" dirty="0" smtClean="0"/>
              <a:t> </a:t>
            </a:r>
            <a:r>
              <a:rPr lang="en-US" b="1" dirty="0" err="1" smtClean="0"/>
              <a:t>šta</a:t>
            </a:r>
            <a:r>
              <a:rPr lang="en-US" b="1" dirty="0" smtClean="0"/>
              <a:t> </a:t>
            </a:r>
            <a:r>
              <a:rPr lang="en-US" b="1" dirty="0" err="1" smtClean="0"/>
              <a:t>naši</a:t>
            </a:r>
            <a:r>
              <a:rPr lang="en-US" b="1" dirty="0" smtClean="0"/>
              <a:t> </a:t>
            </a:r>
            <a:r>
              <a:rPr lang="en-US" b="1" dirty="0" err="1" smtClean="0"/>
              <a:t>gradovi</a:t>
            </a:r>
            <a:r>
              <a:rPr lang="en-US" b="1" dirty="0" smtClean="0"/>
              <a:t> </a:t>
            </a:r>
            <a:r>
              <a:rPr lang="en-US" b="1" dirty="0" err="1" smtClean="0"/>
              <a:t>poručuju</a:t>
            </a:r>
            <a:r>
              <a:rPr lang="en-US" b="1" dirty="0" smtClean="0"/>
              <a:t>, pa da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isto</a:t>
            </a:r>
            <a:r>
              <a:rPr lang="en-US" b="1" dirty="0" smtClean="0"/>
              <a:t> i </a:t>
            </a:r>
            <a:r>
              <a:rPr lang="en-US" b="1" dirty="0" err="1" smtClean="0"/>
              <a:t>utječemo</a:t>
            </a:r>
            <a:r>
              <a:rPr lang="en-US" b="1" dirty="0" smtClean="0"/>
              <a:t>. </a:t>
            </a:r>
            <a:r>
              <a:rPr lang="en-US" b="1" dirty="0" err="1" smtClean="0"/>
              <a:t>Dok</a:t>
            </a:r>
            <a:r>
              <a:rPr lang="en-US" b="1" dirty="0" smtClean="0"/>
              <a:t> </a:t>
            </a:r>
            <a:r>
              <a:rPr lang="en-US" b="1" dirty="0" err="1" smtClean="0"/>
              <a:t>građani</a:t>
            </a:r>
            <a:r>
              <a:rPr lang="en-US" b="1" dirty="0" smtClean="0"/>
              <a:t> </a:t>
            </a:r>
            <a:r>
              <a:rPr lang="en-US" b="1" dirty="0" err="1" smtClean="0"/>
              <a:t>mehanički</a:t>
            </a:r>
            <a:r>
              <a:rPr lang="en-US" b="1" dirty="0" smtClean="0"/>
              <a:t> </a:t>
            </a:r>
            <a:r>
              <a:rPr lang="en-US" b="1" dirty="0" err="1" smtClean="0"/>
              <a:t>pamte</a:t>
            </a:r>
            <a:r>
              <a:rPr lang="en-US" b="1" dirty="0" smtClean="0"/>
              <a:t> </a:t>
            </a:r>
            <a:r>
              <a:rPr lang="en-US" b="1" dirty="0" err="1" smtClean="0"/>
              <a:t>svoje</a:t>
            </a:r>
            <a:r>
              <a:rPr lang="en-US" b="1" dirty="0" smtClean="0"/>
              <a:t> </a:t>
            </a:r>
            <a:r>
              <a:rPr lang="en-US" b="1" dirty="0" err="1" smtClean="0"/>
              <a:t>adrese</a:t>
            </a:r>
            <a:r>
              <a:rPr lang="en-US" b="1" dirty="0" smtClean="0"/>
              <a:t>, </a:t>
            </a:r>
            <a:r>
              <a:rPr lang="en-US" b="1" dirty="0" err="1" smtClean="0"/>
              <a:t>država</a:t>
            </a:r>
            <a:r>
              <a:rPr lang="en-US" b="1" dirty="0" smtClean="0"/>
              <a:t>, </a:t>
            </a:r>
            <a:r>
              <a:rPr lang="en-US" b="1" dirty="0" err="1" smtClean="0"/>
              <a:t>pokazaće</a:t>
            </a:r>
            <a:r>
              <a:rPr lang="en-US" b="1" dirty="0" smtClean="0"/>
              <a:t> </a:t>
            </a:r>
            <a:r>
              <a:rPr lang="en-US" b="1" dirty="0" err="1" smtClean="0"/>
              <a:t>ovo</a:t>
            </a:r>
            <a:r>
              <a:rPr lang="en-US" b="1" dirty="0" smtClean="0"/>
              <a:t> </a:t>
            </a:r>
            <a:r>
              <a:rPr lang="en-US" b="1" dirty="0" err="1" smtClean="0"/>
              <a:t>malo</a:t>
            </a:r>
            <a:r>
              <a:rPr lang="en-US" b="1" dirty="0" smtClean="0"/>
              <a:t> </a:t>
            </a:r>
            <a:r>
              <a:rPr lang="en-US" b="1" dirty="0" err="1" smtClean="0"/>
              <a:t>istraživanje</a:t>
            </a:r>
            <a:r>
              <a:rPr lang="en-US" b="1" dirty="0" smtClean="0"/>
              <a:t>, </a:t>
            </a:r>
            <a:r>
              <a:rPr lang="en-US" b="1" dirty="0" err="1" smtClean="0"/>
              <a:t>koristi</a:t>
            </a:r>
            <a:r>
              <a:rPr lang="en-US" b="1" dirty="0" smtClean="0"/>
              <a:t> </a:t>
            </a:r>
            <a:r>
              <a:rPr lang="en-US" b="1" dirty="0" err="1" smtClean="0"/>
              <a:t>ulice</a:t>
            </a:r>
            <a:r>
              <a:rPr lang="en-US" b="1" dirty="0" smtClean="0"/>
              <a:t> da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njima</a:t>
            </a:r>
            <a:r>
              <a:rPr lang="en-US" b="1" dirty="0" smtClean="0"/>
              <a:t> </a:t>
            </a:r>
            <a:r>
              <a:rPr lang="en-US" b="1" dirty="0" err="1" smtClean="0"/>
              <a:t>ispisuje</a:t>
            </a:r>
            <a:r>
              <a:rPr lang="en-US" b="1" dirty="0" smtClean="0"/>
              <a:t> </a:t>
            </a:r>
            <a:r>
              <a:rPr lang="en-US" b="1" dirty="0" err="1" smtClean="0"/>
              <a:t>svoju</a:t>
            </a:r>
            <a:r>
              <a:rPr lang="en-US" b="1" dirty="0" smtClean="0"/>
              <a:t> </a:t>
            </a:r>
            <a:r>
              <a:rPr lang="en-US" b="1" dirty="0" err="1" smtClean="0"/>
              <a:t>politiku</a:t>
            </a:r>
            <a:r>
              <a:rPr lang="en-US" b="1" dirty="0" smtClean="0"/>
              <a:t>. Da se </a:t>
            </a:r>
            <a:r>
              <a:rPr lang="en-US" b="1" dirty="0" err="1" smtClean="0"/>
              <a:t>ulaguje</a:t>
            </a:r>
            <a:r>
              <a:rPr lang="en-US" b="1" dirty="0" smtClean="0"/>
              <a:t> </a:t>
            </a:r>
            <a:r>
              <a:rPr lang="en-US" b="1" dirty="0" err="1" smtClean="0"/>
              <a:t>zapadu</a:t>
            </a:r>
            <a:r>
              <a:rPr lang="en-US" b="1" dirty="0" smtClean="0"/>
              <a:t>, da se </a:t>
            </a:r>
            <a:r>
              <a:rPr lang="en-US" b="1" dirty="0" err="1" smtClean="0"/>
              <a:t>ponosi</a:t>
            </a:r>
            <a:r>
              <a:rPr lang="en-US" b="1" dirty="0" smtClean="0"/>
              <a:t> </a:t>
            </a:r>
            <a:r>
              <a:rPr lang="en-US" b="1" dirty="0" err="1" smtClean="0"/>
              <a:t>pogrešnim</a:t>
            </a:r>
            <a:r>
              <a:rPr lang="en-US" b="1" dirty="0" smtClean="0"/>
              <a:t> </a:t>
            </a:r>
            <a:r>
              <a:rPr lang="en-US" b="1" dirty="0" err="1" smtClean="0"/>
              <a:t>djelovima</a:t>
            </a:r>
            <a:r>
              <a:rPr lang="en-US" b="1" dirty="0" smtClean="0"/>
              <a:t> </a:t>
            </a:r>
            <a:r>
              <a:rPr lang="en-US" b="1" dirty="0" err="1" smtClean="0"/>
              <a:t>istorije</a:t>
            </a:r>
            <a:r>
              <a:rPr lang="en-US" b="1" dirty="0" smtClean="0"/>
              <a:t>, da </a:t>
            </a:r>
            <a:r>
              <a:rPr lang="en-US" b="1" dirty="0" err="1" smtClean="0"/>
              <a:t>propagira</a:t>
            </a:r>
            <a:r>
              <a:rPr lang="en-US" b="1" dirty="0" smtClean="0"/>
              <a:t> </a:t>
            </a:r>
            <a:r>
              <a:rPr lang="en-US" b="1" dirty="0" err="1" smtClean="0"/>
              <a:t>pogrešne</a:t>
            </a:r>
            <a:r>
              <a:rPr lang="en-US" b="1" dirty="0" smtClean="0"/>
              <a:t> </a:t>
            </a:r>
            <a:r>
              <a:rPr lang="en-US" b="1" dirty="0" err="1" smtClean="0"/>
              <a:t>ideale</a:t>
            </a:r>
            <a:r>
              <a:rPr lang="en-US" b="1" dirty="0" smtClean="0"/>
              <a:t>, a da </a:t>
            </a:r>
            <a:r>
              <a:rPr lang="en-US" b="1" dirty="0" err="1" smtClean="0"/>
              <a:t>usput</a:t>
            </a:r>
            <a:r>
              <a:rPr lang="en-US" b="1" dirty="0" smtClean="0"/>
              <a:t> </a:t>
            </a:r>
            <a:r>
              <a:rPr lang="en-US" b="1" dirty="0" err="1" smtClean="0"/>
              <a:t>propusti</a:t>
            </a:r>
            <a:r>
              <a:rPr lang="en-US" b="1" dirty="0" smtClean="0"/>
              <a:t> da </a:t>
            </a:r>
            <a:r>
              <a:rPr lang="en-US" b="1" dirty="0" err="1" smtClean="0"/>
              <a:t>istakne</a:t>
            </a:r>
            <a:r>
              <a:rPr lang="en-US" b="1" dirty="0" smtClean="0"/>
              <a:t> </a:t>
            </a:r>
            <a:r>
              <a:rPr lang="en-US" b="1" dirty="0" err="1" smtClean="0"/>
              <a:t>mnoge</a:t>
            </a:r>
            <a:r>
              <a:rPr lang="en-US" b="1" dirty="0" smtClean="0"/>
              <a:t> </a:t>
            </a:r>
            <a:r>
              <a:rPr lang="en-US" b="1" dirty="0" err="1" smtClean="0"/>
              <a:t>koji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to </a:t>
            </a:r>
            <a:r>
              <a:rPr lang="en-US" b="1" dirty="0" err="1" smtClean="0"/>
              <a:t>zaslužili</a:t>
            </a:r>
            <a:r>
              <a:rPr lang="en-US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6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Uvod:</a:t>
            </a:r>
          </a:p>
          <a:p>
            <a:r>
              <a:rPr lang="en-US" b="1" dirty="0" err="1" smtClean="0"/>
              <a:t>Ulice</a:t>
            </a:r>
            <a:r>
              <a:rPr lang="en-US" b="1" dirty="0" smtClean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krvotok</a:t>
            </a:r>
            <a:r>
              <a:rPr lang="en-US" b="1" dirty="0"/>
              <a:t> </a:t>
            </a:r>
            <a:r>
              <a:rPr lang="en-US" b="1" dirty="0" err="1"/>
              <a:t>grada</a:t>
            </a:r>
            <a:r>
              <a:rPr lang="en-US" b="1" dirty="0"/>
              <a:t> i </a:t>
            </a:r>
            <a:r>
              <a:rPr lang="en-US" b="1" dirty="0" err="1"/>
              <a:t>što</a:t>
            </a:r>
            <a:r>
              <a:rPr lang="en-US" b="1" dirty="0"/>
              <a:t> je grad </a:t>
            </a:r>
            <a:r>
              <a:rPr lang="en-US" b="1" dirty="0" err="1"/>
              <a:t>razvijeniji</a:t>
            </a:r>
            <a:r>
              <a:rPr lang="en-US" b="1" dirty="0"/>
              <a:t> </a:t>
            </a:r>
            <a:r>
              <a:rPr lang="en-US" b="1" dirty="0" err="1"/>
              <a:t>ulica</a:t>
            </a:r>
            <a:r>
              <a:rPr lang="en-US" b="1" dirty="0"/>
              <a:t> je </a:t>
            </a:r>
            <a:r>
              <a:rPr lang="en-US" b="1" dirty="0" err="1"/>
              <a:t>više</a:t>
            </a:r>
            <a:r>
              <a:rPr lang="en-US" b="1" dirty="0"/>
              <a:t>. </a:t>
            </a:r>
            <a:r>
              <a:rPr lang="en-US" b="1" dirty="0" err="1"/>
              <a:t>Radi</a:t>
            </a:r>
            <a:r>
              <a:rPr lang="en-US" b="1" dirty="0"/>
              <a:t> </a:t>
            </a:r>
            <a:r>
              <a:rPr lang="en-US" b="1" dirty="0" err="1"/>
              <a:t>lakšeg</a:t>
            </a:r>
            <a:r>
              <a:rPr lang="en-US" b="1" dirty="0"/>
              <a:t>  </a:t>
            </a:r>
            <a:r>
              <a:rPr lang="en-US" b="1" dirty="0" err="1"/>
              <a:t>funkcionisanja</a:t>
            </a:r>
            <a:r>
              <a:rPr lang="en-US" b="1" dirty="0"/>
              <a:t>, </a:t>
            </a:r>
            <a:r>
              <a:rPr lang="en-US" b="1" dirty="0" err="1"/>
              <a:t>svaka</a:t>
            </a:r>
            <a:r>
              <a:rPr lang="en-US" b="1" dirty="0"/>
              <a:t> </a:t>
            </a:r>
            <a:r>
              <a:rPr lang="en-US" b="1" dirty="0" err="1"/>
              <a:t>ulica</a:t>
            </a:r>
            <a:r>
              <a:rPr lang="en-US" b="1" dirty="0"/>
              <a:t> </a:t>
            </a:r>
            <a:r>
              <a:rPr lang="en-US" b="1" dirty="0" err="1"/>
              <a:t>ima</a:t>
            </a:r>
            <a:r>
              <a:rPr lang="en-US" b="1" dirty="0"/>
              <a:t> </a:t>
            </a:r>
            <a:r>
              <a:rPr lang="en-US" b="1" dirty="0" err="1"/>
              <a:t>svoje</a:t>
            </a:r>
            <a:r>
              <a:rPr lang="en-US" b="1" dirty="0"/>
              <a:t> </a:t>
            </a:r>
            <a:r>
              <a:rPr lang="en-US" b="1" dirty="0" err="1"/>
              <a:t>ime</a:t>
            </a:r>
            <a:r>
              <a:rPr lang="en-US" b="1" dirty="0"/>
              <a:t>. </a:t>
            </a:r>
            <a:r>
              <a:rPr lang="en-US" b="1" dirty="0" err="1"/>
              <a:t>Nekada</a:t>
            </a:r>
            <a:r>
              <a:rPr lang="en-US" b="1" dirty="0"/>
              <a:t> je </a:t>
            </a:r>
            <a:r>
              <a:rPr lang="en-US" b="1" dirty="0" err="1"/>
              <a:t>ime</a:t>
            </a:r>
            <a:r>
              <a:rPr lang="en-US" b="1" dirty="0"/>
              <a:t> </a:t>
            </a:r>
            <a:r>
              <a:rPr lang="en-US" b="1" dirty="0" err="1"/>
              <a:t>ulice</a:t>
            </a:r>
            <a:r>
              <a:rPr lang="en-US" b="1" dirty="0"/>
              <a:t> </a:t>
            </a:r>
            <a:r>
              <a:rPr lang="en-US" b="1" dirty="0" err="1"/>
              <a:t>ime</a:t>
            </a:r>
            <a:r>
              <a:rPr lang="en-US" b="1" dirty="0"/>
              <a:t> </a:t>
            </a:r>
            <a:r>
              <a:rPr lang="en-US" b="1" dirty="0" err="1"/>
              <a:t>ličnosti</a:t>
            </a:r>
            <a:r>
              <a:rPr lang="en-US" b="1" dirty="0"/>
              <a:t>, a </a:t>
            </a:r>
            <a:r>
              <a:rPr lang="en-US" b="1" dirty="0" err="1"/>
              <a:t>nekada</a:t>
            </a:r>
            <a:r>
              <a:rPr lang="en-US" b="1" dirty="0"/>
              <a:t> je to </a:t>
            </a:r>
            <a:r>
              <a:rPr lang="en-US" b="1" dirty="0" err="1"/>
              <a:t>prezime</a:t>
            </a:r>
            <a:r>
              <a:rPr lang="en-US" b="1" dirty="0"/>
              <a:t> </a:t>
            </a:r>
            <a:r>
              <a:rPr lang="en-US" b="1" dirty="0" err="1"/>
              <a:t>porodice</a:t>
            </a:r>
            <a:r>
              <a:rPr lang="en-US" b="1" dirty="0"/>
              <a:t>, </a:t>
            </a:r>
            <a:r>
              <a:rPr lang="en-US" b="1" dirty="0" err="1"/>
              <a:t>dinastije</a:t>
            </a:r>
            <a:r>
              <a:rPr lang="en-US" b="1" dirty="0"/>
              <a:t>, datum, ideal…  </a:t>
            </a:r>
            <a:r>
              <a:rPr lang="en-US" b="1" dirty="0" err="1"/>
              <a:t>Nazivi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svuda</a:t>
            </a:r>
            <a:r>
              <a:rPr lang="en-US" b="1" dirty="0"/>
              <a:t> </a:t>
            </a:r>
            <a:r>
              <a:rPr lang="en-US" b="1" dirty="0" err="1"/>
              <a:t>oko</a:t>
            </a:r>
            <a:r>
              <a:rPr lang="en-US" b="1" dirty="0"/>
              <a:t> </a:t>
            </a:r>
            <a:r>
              <a:rPr lang="en-US" b="1" dirty="0" err="1"/>
              <a:t>nas</a:t>
            </a:r>
            <a:r>
              <a:rPr lang="en-US" b="1" dirty="0"/>
              <a:t>, </a:t>
            </a:r>
            <a:r>
              <a:rPr lang="en-US" b="1" dirty="0" err="1"/>
              <a:t>čitamo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, </a:t>
            </a:r>
            <a:r>
              <a:rPr lang="en-US" b="1" dirty="0" err="1"/>
              <a:t>kucamo</a:t>
            </a:r>
            <a:r>
              <a:rPr lang="en-US" b="1" dirty="0"/>
              <a:t> u </a:t>
            </a:r>
            <a:r>
              <a:rPr lang="en-US" b="1" dirty="0" err="1"/>
              <a:t>google</a:t>
            </a:r>
            <a:r>
              <a:rPr lang="en-US" b="1" dirty="0"/>
              <a:t> </a:t>
            </a:r>
            <a:r>
              <a:rPr lang="en-US" b="1" dirty="0" err="1"/>
              <a:t>mapama</a:t>
            </a:r>
            <a:r>
              <a:rPr lang="en-US" b="1" dirty="0"/>
              <a:t>, </a:t>
            </a:r>
            <a:r>
              <a:rPr lang="en-US" b="1" dirty="0" err="1"/>
              <a:t>izgovaramo</a:t>
            </a:r>
            <a:r>
              <a:rPr lang="en-US" b="1" dirty="0"/>
              <a:t>, </a:t>
            </a:r>
            <a:r>
              <a:rPr lang="en-US" b="1" dirty="0" err="1"/>
              <a:t>pamtimo</a:t>
            </a:r>
            <a:r>
              <a:rPr lang="en-US" b="1" dirty="0"/>
              <a:t>... a </a:t>
            </a:r>
            <a:r>
              <a:rPr lang="en-US" b="1" dirty="0" err="1"/>
              <a:t>zaista</a:t>
            </a:r>
            <a:r>
              <a:rPr lang="en-US" b="1" dirty="0"/>
              <a:t>,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nas</a:t>
            </a:r>
            <a:r>
              <a:rPr lang="en-US" b="1" dirty="0"/>
              <a:t> </a:t>
            </a:r>
            <a:r>
              <a:rPr lang="en-US" b="1" dirty="0" err="1"/>
              <a:t>nazivi</a:t>
            </a:r>
            <a:r>
              <a:rPr lang="en-US" b="1" dirty="0"/>
              <a:t> </a:t>
            </a:r>
            <a:r>
              <a:rPr lang="en-US" b="1" dirty="0" err="1"/>
              <a:t>ulica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najčešće</a:t>
            </a:r>
            <a:r>
              <a:rPr lang="en-US" b="1" dirty="0"/>
              <a:t> </a:t>
            </a:r>
            <a:r>
              <a:rPr lang="en-US" b="1" dirty="0" err="1"/>
              <a:t>samo</a:t>
            </a:r>
            <a:r>
              <a:rPr lang="en-US" b="1" dirty="0"/>
              <a:t> </a:t>
            </a:r>
            <a:r>
              <a:rPr lang="en-US" b="1" dirty="0" err="1"/>
              <a:t>nešto</a:t>
            </a:r>
            <a:r>
              <a:rPr lang="en-US" b="1" dirty="0"/>
              <a:t> </a:t>
            </a:r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olakšava</a:t>
            </a:r>
            <a:r>
              <a:rPr lang="en-US" b="1" dirty="0"/>
              <a:t> </a:t>
            </a:r>
            <a:r>
              <a:rPr lang="en-US" b="1" dirty="0" err="1"/>
              <a:t>našu</a:t>
            </a:r>
            <a:r>
              <a:rPr lang="en-US" b="1" dirty="0"/>
              <a:t> </a:t>
            </a:r>
            <a:r>
              <a:rPr lang="en-US" b="1" dirty="0" err="1"/>
              <a:t>orjentaciju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gradu</a:t>
            </a:r>
            <a:r>
              <a:rPr lang="en-US" b="1" dirty="0"/>
              <a:t>. No, </a:t>
            </a:r>
            <a:r>
              <a:rPr lang="en-US" b="1" dirty="0" err="1"/>
              <a:t>iza</a:t>
            </a:r>
            <a:r>
              <a:rPr lang="en-US" b="1" dirty="0"/>
              <a:t> </a:t>
            </a:r>
            <a:r>
              <a:rPr lang="en-US" b="1" dirty="0" err="1"/>
              <a:t>svake</a:t>
            </a:r>
            <a:r>
              <a:rPr lang="en-US" b="1" dirty="0"/>
              <a:t> </a:t>
            </a:r>
            <a:r>
              <a:rPr lang="en-US" b="1" dirty="0" err="1"/>
              <a:t>adrese</a:t>
            </a:r>
            <a:r>
              <a:rPr lang="en-US" b="1" dirty="0"/>
              <a:t> </a:t>
            </a:r>
            <a:r>
              <a:rPr lang="en-US" b="1" dirty="0" err="1"/>
              <a:t>krije</a:t>
            </a:r>
            <a:r>
              <a:rPr lang="en-US" b="1" dirty="0"/>
              <a:t> se </a:t>
            </a:r>
            <a:r>
              <a:rPr lang="en-US" b="1" dirty="0" err="1"/>
              <a:t>neko</a:t>
            </a:r>
            <a:r>
              <a:rPr lang="en-US" b="1" dirty="0"/>
              <a:t>/</a:t>
            </a:r>
            <a:r>
              <a:rPr lang="en-US" b="1" dirty="0" err="1"/>
              <a:t>nešto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/</a:t>
            </a:r>
            <a:r>
              <a:rPr lang="en-US" b="1" dirty="0" err="1"/>
              <a:t>što</a:t>
            </a:r>
            <a:r>
              <a:rPr lang="en-US" b="1" dirty="0"/>
              <a:t> je grad u </a:t>
            </a:r>
            <a:r>
              <a:rPr lang="en-US" b="1" dirty="0" err="1"/>
              <a:t>kome</a:t>
            </a:r>
            <a:r>
              <a:rPr lang="en-US" b="1" dirty="0"/>
              <a:t> se </a:t>
            </a:r>
            <a:r>
              <a:rPr lang="en-US" b="1" dirty="0" err="1"/>
              <a:t>ulica</a:t>
            </a:r>
            <a:r>
              <a:rPr lang="en-US" b="1" dirty="0"/>
              <a:t> </a:t>
            </a:r>
            <a:r>
              <a:rPr lang="en-US" b="1" dirty="0" err="1"/>
              <a:t>nalazi</a:t>
            </a:r>
            <a:r>
              <a:rPr lang="en-US" b="1" dirty="0"/>
              <a:t> </a:t>
            </a:r>
            <a:r>
              <a:rPr lang="en-US" b="1" dirty="0" err="1"/>
              <a:t>zadužio</a:t>
            </a:r>
            <a:r>
              <a:rPr lang="en-US" b="1" dirty="0"/>
              <a:t> </a:t>
            </a:r>
            <a:r>
              <a:rPr lang="en-US" b="1" dirty="0" err="1"/>
              <a:t>nečim</a:t>
            </a:r>
            <a:r>
              <a:rPr lang="en-US" b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testirati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b="1" i="1" dirty="0" err="1"/>
              <a:t>hipoteza</a:t>
            </a:r>
            <a:r>
              <a:rPr lang="en-US" b="1" i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sr-Latn-ME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Nazivi</a:t>
            </a:r>
            <a:r>
              <a:rPr lang="en-US" dirty="0" smtClean="0"/>
              <a:t> </a:t>
            </a:r>
            <a:r>
              <a:rPr lang="en-US" dirty="0" err="1"/>
              <a:t>ulica</a:t>
            </a:r>
            <a:r>
              <a:rPr lang="en-US" dirty="0"/>
              <a:t> u </a:t>
            </a:r>
            <a:r>
              <a:rPr lang="en-US" dirty="0" err="1"/>
              <a:t>Podgorici</a:t>
            </a:r>
            <a:r>
              <a:rPr lang="en-US" dirty="0"/>
              <a:t> </a:t>
            </a:r>
            <a:r>
              <a:rPr lang="en-US" dirty="0" err="1"/>
              <a:t>govore</a:t>
            </a:r>
            <a:r>
              <a:rPr lang="en-US" dirty="0"/>
              <a:t> o </a:t>
            </a:r>
            <a:r>
              <a:rPr lang="en-US" dirty="0" err="1"/>
              <a:t>orjentaciji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Gore i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Ličnosti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 u </a:t>
            </a:r>
            <a:r>
              <a:rPr lang="en-US" dirty="0" err="1"/>
              <a:t>Podgorici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dominantno</a:t>
            </a:r>
            <a:r>
              <a:rPr lang="en-US" dirty="0"/>
              <a:t> </a:t>
            </a:r>
            <a:r>
              <a:rPr lang="en-US" dirty="0" err="1"/>
              <a:t>muška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Nazivi</a:t>
            </a:r>
            <a:r>
              <a:rPr lang="en-US" dirty="0"/>
              <a:t> </a:t>
            </a:r>
            <a:r>
              <a:rPr lang="en-US" dirty="0" err="1"/>
              <a:t>podgoričkih</a:t>
            </a:r>
            <a:r>
              <a:rPr lang="en-US" dirty="0"/>
              <a:t> </a:t>
            </a:r>
            <a:r>
              <a:rPr lang="en-US" dirty="0" err="1"/>
              <a:t>ulica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dominantno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ratni</a:t>
            </a:r>
            <a:r>
              <a:rPr lang="en-US" dirty="0"/>
              <a:t> i </a:t>
            </a:r>
            <a:r>
              <a:rPr lang="sr-Latn-ME" dirty="0" smtClean="0"/>
              <a:t>istorijski </a:t>
            </a:r>
            <a:r>
              <a:rPr lang="en-US" dirty="0" err="1" smtClean="0"/>
              <a:t>kontekst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r-Latn-ME" dirty="0" smtClean="0"/>
          </a:p>
          <a:p>
            <a:r>
              <a:rPr lang="en-US" dirty="0" err="1" smtClean="0"/>
              <a:t>Sekundarni</a:t>
            </a:r>
            <a:r>
              <a:rPr lang="en-US" dirty="0" smtClean="0"/>
              <a:t>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potaći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akciju</a:t>
            </a:r>
            <a:r>
              <a:rPr lang="en-US" dirty="0"/>
              <a:t> </a:t>
            </a:r>
            <a:r>
              <a:rPr lang="en-US" dirty="0" err="1"/>
              <a:t>proširenja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o </a:t>
            </a:r>
            <a:r>
              <a:rPr lang="en-US" dirty="0" err="1"/>
              <a:t>ličnostima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kriju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 smtClean="0"/>
              <a:t>adresa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, </a:t>
            </a:r>
            <a:r>
              <a:rPr lang="en-US" dirty="0" err="1"/>
              <a:t>vrijednosti</a:t>
            </a:r>
            <a:r>
              <a:rPr lang="en-US" dirty="0"/>
              <a:t> i </a:t>
            </a:r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/>
              <a:t>sačuvati</a:t>
            </a:r>
            <a:r>
              <a:rPr lang="en-US" dirty="0"/>
              <a:t> od </a:t>
            </a:r>
            <a:r>
              <a:rPr lang="en-US" dirty="0" err="1"/>
              <a:t>zaborava</a:t>
            </a:r>
            <a:r>
              <a:rPr lang="en-US" dirty="0"/>
              <a:t> i </a:t>
            </a:r>
            <a:r>
              <a:rPr lang="en-US" dirty="0" err="1"/>
              <a:t>održati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1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01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Anketa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" y="681059"/>
            <a:ext cx="5574268" cy="278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" y="3661996"/>
            <a:ext cx="6019800" cy="3177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339542"/>
            <a:ext cx="396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91,7% </a:t>
            </a:r>
            <a:r>
              <a:rPr lang="en-US" dirty="0" err="1"/>
              <a:t>ispitanika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relevantnom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bitno</a:t>
            </a:r>
            <a:r>
              <a:rPr lang="en-US" dirty="0"/>
              <a:t> </a:t>
            </a:r>
            <a:r>
              <a:rPr lang="en-US" dirty="0" err="1"/>
              <a:t>čije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 nose. </a:t>
            </a:r>
            <a:r>
              <a:rPr lang="en-US" dirty="0" err="1"/>
              <a:t>Uprkos</a:t>
            </a:r>
            <a:r>
              <a:rPr lang="en-US" dirty="0"/>
              <a:t> </a:t>
            </a:r>
            <a:r>
              <a:rPr lang="en-US" dirty="0" err="1"/>
              <a:t>takvom</a:t>
            </a:r>
            <a:r>
              <a:rPr lang="en-US" dirty="0"/>
              <a:t> </a:t>
            </a:r>
            <a:r>
              <a:rPr lang="en-US" dirty="0" err="1"/>
              <a:t>iznijetom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33,6% </a:t>
            </a:r>
            <a:r>
              <a:rPr lang="en-US" dirty="0" err="1"/>
              <a:t>ispitanika</a:t>
            </a:r>
            <a:r>
              <a:rPr lang="en-US" dirty="0"/>
              <a:t> ne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je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ulica</a:t>
            </a:r>
            <a:r>
              <a:rPr lang="en-US" dirty="0"/>
              <a:t>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. </a:t>
            </a:r>
            <a:r>
              <a:rPr lang="en-US" dirty="0" smtClean="0"/>
              <a:t>Gr</a:t>
            </a:r>
            <a:r>
              <a:rPr lang="sr-Latn-ME" dirty="0" smtClean="0"/>
              <a:t>a</a:t>
            </a:r>
            <a:r>
              <a:rPr lang="en-US" dirty="0" err="1" smtClean="0"/>
              <a:t>đani</a:t>
            </a:r>
            <a:r>
              <a:rPr lang="en-US" dirty="0" smtClean="0"/>
              <a:t> </a:t>
            </a:r>
            <a:r>
              <a:rPr lang="en-US" dirty="0" err="1"/>
              <a:t>misle</a:t>
            </a:r>
            <a:r>
              <a:rPr lang="en-US" dirty="0"/>
              <a:t> da je </a:t>
            </a:r>
            <a:r>
              <a:rPr lang="en-US" dirty="0" err="1"/>
              <a:t>bitno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paradoksalno</a:t>
            </a:r>
            <a:r>
              <a:rPr lang="en-US" dirty="0"/>
              <a:t>, u </a:t>
            </a:r>
            <a:r>
              <a:rPr lang="en-US" dirty="0" err="1"/>
              <a:t>malom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se </a:t>
            </a:r>
            <a:r>
              <a:rPr lang="en-US" dirty="0" err="1"/>
              <a:t>zapitaju</a:t>
            </a:r>
            <a:r>
              <a:rPr lang="en-US" dirty="0"/>
              <a:t> o </a:t>
            </a:r>
            <a:r>
              <a:rPr lang="en-US" dirty="0" err="1"/>
              <a:t>istom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15% </a:t>
            </a:r>
            <a:r>
              <a:rPr lang="en-US" dirty="0" err="1"/>
              <a:t>ispitanika</a:t>
            </a:r>
            <a:r>
              <a:rPr lang="en-US" dirty="0"/>
              <a:t> se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zapita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je </a:t>
            </a:r>
            <a:r>
              <a:rPr lang="en-US" dirty="0" err="1"/>
              <a:t>ličnost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krije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.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– 48,3% se to </a:t>
            </a:r>
            <a:r>
              <a:rPr lang="en-US" dirty="0" err="1"/>
              <a:t>zapita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, a 30,8% </a:t>
            </a:r>
            <a:r>
              <a:rPr lang="en-US" dirty="0" err="1"/>
              <a:t>ispitanika</a:t>
            </a:r>
            <a:r>
              <a:rPr lang="en-US" dirty="0"/>
              <a:t> se </a:t>
            </a:r>
            <a:r>
              <a:rPr lang="en-US" dirty="0" err="1"/>
              <a:t>zapita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rijetko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5,8% </a:t>
            </a:r>
            <a:r>
              <a:rPr lang="en-US" dirty="0" err="1"/>
              <a:t>ispitanika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 ne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toga.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paradoksalno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se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zapita</a:t>
            </a:r>
            <a:r>
              <a:rPr lang="en-US" dirty="0"/>
              <a:t>,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i </a:t>
            </a:r>
            <a:r>
              <a:rPr lang="en-US" dirty="0" err="1"/>
              <a:t>provjeri</a:t>
            </a:r>
            <a:r>
              <a:rPr lang="en-US" dirty="0"/>
              <a:t> – 24,4%. Od 15%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zapitaju</a:t>
            </a:r>
            <a:r>
              <a:rPr lang="en-US" dirty="0"/>
              <a:t>,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i </a:t>
            </a:r>
            <a:r>
              <a:rPr lang="en-US" dirty="0" err="1"/>
              <a:t>saznaju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5%.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47,1% </a:t>
            </a:r>
            <a:r>
              <a:rPr lang="en-US" dirty="0" err="1"/>
              <a:t>rijetko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googla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ličnosti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zadužila</a:t>
            </a:r>
            <a:r>
              <a:rPr lang="en-US" dirty="0"/>
              <a:t> grad </a:t>
            </a:r>
            <a:r>
              <a:rPr lang="en-US" dirty="0" err="1"/>
              <a:t>dovoljno</a:t>
            </a:r>
            <a:r>
              <a:rPr lang="en-US" dirty="0"/>
              <a:t> da </a:t>
            </a:r>
            <a:r>
              <a:rPr lang="en-US" dirty="0" err="1"/>
              <a:t>dobije</a:t>
            </a:r>
            <a:r>
              <a:rPr lang="en-US" dirty="0"/>
              <a:t> u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ulicu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228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5257800" cy="2424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18143"/>
            <a:ext cx="51816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8382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ženska</a:t>
            </a:r>
            <a:r>
              <a:rPr lang="en-US" dirty="0" smtClean="0"/>
              <a:t> </a:t>
            </a:r>
            <a:r>
              <a:rPr lang="en-US" dirty="0" err="1" smtClean="0"/>
              <a:t>imena</a:t>
            </a:r>
            <a:r>
              <a:rPr lang="en-US" dirty="0" smtClean="0"/>
              <a:t> u </a:t>
            </a:r>
            <a:r>
              <a:rPr lang="en-US" dirty="0" err="1" smtClean="0"/>
              <a:t>pitanju</a:t>
            </a:r>
            <a:r>
              <a:rPr lang="en-US" dirty="0" smtClean="0"/>
              <a:t>, </a:t>
            </a:r>
            <a:r>
              <a:rPr lang="en-US" dirty="0" err="1" smtClean="0"/>
              <a:t>građani</a:t>
            </a:r>
            <a:r>
              <a:rPr lang="en-US" dirty="0" smtClean="0"/>
              <a:t> </a:t>
            </a:r>
            <a:r>
              <a:rPr lang="en-US" dirty="0" err="1" smtClean="0"/>
              <a:t>Podgorice</a:t>
            </a:r>
            <a:r>
              <a:rPr lang="en-US" dirty="0" smtClean="0"/>
              <a:t> i </a:t>
            </a:r>
            <a:r>
              <a:rPr lang="en-US" dirty="0" err="1" smtClean="0"/>
              <a:t>Sarajeva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u </a:t>
            </a:r>
            <a:r>
              <a:rPr lang="en-US" dirty="0" err="1" smtClean="0"/>
              <a:t>najvećem</a:t>
            </a:r>
            <a:r>
              <a:rPr lang="en-US" dirty="0" smtClean="0"/>
              <a:t> </a:t>
            </a:r>
            <a:r>
              <a:rPr lang="en-US" dirty="0" err="1" smtClean="0"/>
              <a:t>procentu</a:t>
            </a:r>
            <a:r>
              <a:rPr lang="en-US" dirty="0" smtClean="0"/>
              <a:t> – 46,7% - </a:t>
            </a:r>
            <a:r>
              <a:rPr lang="en-US" dirty="0" err="1" smtClean="0"/>
              <a:t>rijetko</a:t>
            </a:r>
            <a:r>
              <a:rPr lang="en-US" dirty="0" smtClean="0"/>
              <a:t> </a:t>
            </a:r>
            <a:r>
              <a:rPr lang="en-US" dirty="0" err="1" smtClean="0"/>
              <a:t>zapažaju</a:t>
            </a:r>
            <a:r>
              <a:rPr lang="en-US" dirty="0" smtClean="0"/>
              <a:t>, a </a:t>
            </a:r>
            <a:r>
              <a:rPr lang="en-US" dirty="0" err="1" smtClean="0"/>
              <a:t>čak</a:t>
            </a:r>
            <a:r>
              <a:rPr lang="en-US" dirty="0" smtClean="0"/>
              <a:t> 25% </a:t>
            </a:r>
            <a:r>
              <a:rPr lang="en-US" dirty="0" err="1" smtClean="0"/>
              <a:t>tvrde</a:t>
            </a:r>
            <a:r>
              <a:rPr lang="en-US" dirty="0" smtClean="0"/>
              <a:t> – </a:t>
            </a:r>
            <a:r>
              <a:rPr lang="en-US" dirty="0" err="1" smtClean="0"/>
              <a:t>nikako</a:t>
            </a:r>
            <a:r>
              <a:rPr lang="en-US" dirty="0" smtClean="0"/>
              <a:t>. Po </a:t>
            </a:r>
            <a:r>
              <a:rPr lang="en-US" dirty="0" err="1" smtClean="0"/>
              <a:t>procjeni</a:t>
            </a:r>
            <a:r>
              <a:rPr lang="en-US" dirty="0" smtClean="0"/>
              <a:t> </a:t>
            </a:r>
            <a:r>
              <a:rPr lang="en-US" dirty="0" err="1" smtClean="0"/>
              <a:t>naših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 </a:t>
            </a:r>
            <a:r>
              <a:rPr lang="en-US" dirty="0" err="1" smtClean="0"/>
              <a:t>najzastupljenije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ulice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dobile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borcima</a:t>
            </a:r>
            <a:r>
              <a:rPr lang="en-US" dirty="0" smtClean="0"/>
              <a:t>, </a:t>
            </a:r>
            <a:r>
              <a:rPr lang="en-US" dirty="0" err="1" smtClean="0"/>
              <a:t>herojima</a:t>
            </a:r>
            <a:r>
              <a:rPr lang="en-US" dirty="0" smtClean="0"/>
              <a:t>, </a:t>
            </a:r>
            <a:r>
              <a:rPr lang="en-US" dirty="0" err="1" smtClean="0"/>
              <a:t>bitkama</a:t>
            </a:r>
            <a:r>
              <a:rPr lang="en-US" dirty="0" smtClean="0"/>
              <a:t>, </a:t>
            </a:r>
            <a:r>
              <a:rPr lang="en-US" dirty="0" err="1" smtClean="0"/>
              <a:t>žrtvama</a:t>
            </a:r>
            <a:r>
              <a:rPr lang="en-US" dirty="0" smtClean="0"/>
              <a:t> i </a:t>
            </a:r>
            <a:r>
              <a:rPr lang="en-US" dirty="0" err="1" smtClean="0"/>
              <a:t>uopšte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ratnu</a:t>
            </a:r>
            <a:r>
              <a:rPr lang="en-US" dirty="0" smtClean="0"/>
              <a:t> </a:t>
            </a:r>
            <a:r>
              <a:rPr lang="en-US" dirty="0" err="1" smtClean="0"/>
              <a:t>konotaciju</a:t>
            </a:r>
            <a:r>
              <a:rPr lang="en-US" dirty="0" smtClean="0"/>
              <a:t>. </a:t>
            </a:r>
            <a:r>
              <a:rPr lang="en-US" dirty="0" err="1" smtClean="0"/>
              <a:t>Zatim</a:t>
            </a:r>
            <a:r>
              <a:rPr lang="en-US" dirty="0" smtClean="0"/>
              <a:t>, </a:t>
            </a:r>
            <a:r>
              <a:rPr lang="en-US" dirty="0" err="1" smtClean="0"/>
              <a:t>ulice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imenima</a:t>
            </a:r>
            <a:r>
              <a:rPr lang="en-US" dirty="0" smtClean="0"/>
              <a:t> </a:t>
            </a:r>
            <a:r>
              <a:rPr lang="en-US" dirty="0" err="1" smtClean="0"/>
              <a:t>umjetnika</a:t>
            </a:r>
            <a:r>
              <a:rPr lang="en-US" dirty="0" smtClean="0"/>
              <a:t>. Na </a:t>
            </a:r>
            <a:r>
              <a:rPr lang="en-US" dirty="0" err="1" smtClean="0"/>
              <a:t>trećem</a:t>
            </a:r>
            <a:r>
              <a:rPr lang="en-US" dirty="0" smtClean="0"/>
              <a:t> </a:t>
            </a:r>
            <a:r>
              <a:rPr lang="en-US" dirty="0" err="1" smtClean="0"/>
              <a:t>mjestu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sveci</a:t>
            </a:r>
            <a:r>
              <a:rPr lang="en-US" dirty="0" smtClean="0"/>
              <a:t> i </a:t>
            </a:r>
            <a:r>
              <a:rPr lang="en-US" dirty="0" err="1" smtClean="0"/>
              <a:t>vjerske</a:t>
            </a:r>
            <a:r>
              <a:rPr lang="en-US" dirty="0" smtClean="0"/>
              <a:t> </a:t>
            </a:r>
            <a:r>
              <a:rPr lang="en-US" dirty="0" err="1" smtClean="0"/>
              <a:t>vođe</a:t>
            </a:r>
            <a:r>
              <a:rPr lang="en-US" dirty="0" smtClean="0"/>
              <a:t>, 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inostrane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, </a:t>
            </a:r>
            <a:r>
              <a:rPr lang="en-US" dirty="0" err="1" smtClean="0"/>
              <a:t>naučnici</a:t>
            </a:r>
            <a:r>
              <a:rPr lang="en-US" dirty="0" smtClean="0"/>
              <a:t> i </a:t>
            </a:r>
            <a:r>
              <a:rPr lang="en-US" dirty="0" err="1" smtClean="0"/>
              <a:t>političari</a:t>
            </a:r>
            <a:r>
              <a:rPr lang="en-US" dirty="0" smtClean="0"/>
              <a:t>.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subjektivne</a:t>
            </a:r>
            <a:r>
              <a:rPr lang="en-US" dirty="0" smtClean="0"/>
              <a:t> </a:t>
            </a:r>
            <a:r>
              <a:rPr lang="en-US" dirty="0" err="1" smtClean="0"/>
              <a:t>procjene</a:t>
            </a:r>
            <a:r>
              <a:rPr lang="en-US" dirty="0" smtClean="0"/>
              <a:t> i </a:t>
            </a:r>
            <a:r>
              <a:rPr lang="en-US" dirty="0" err="1" smtClean="0"/>
              <a:t>opažanja</a:t>
            </a:r>
            <a:r>
              <a:rPr lang="en-US" dirty="0" smtClean="0"/>
              <a:t> </a:t>
            </a:r>
            <a:r>
              <a:rPr lang="en-US" dirty="0" err="1" smtClean="0"/>
              <a:t>anketiranih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ne </a:t>
            </a:r>
            <a:r>
              <a:rPr lang="en-US" dirty="0" err="1" smtClean="0"/>
              <a:t>govore</a:t>
            </a:r>
            <a:r>
              <a:rPr lang="en-US" dirty="0" smtClean="0"/>
              <a:t> </a:t>
            </a:r>
            <a:r>
              <a:rPr lang="en-US" dirty="0" err="1" smtClean="0"/>
              <a:t>nužno</a:t>
            </a:r>
            <a:r>
              <a:rPr lang="en-US" dirty="0" smtClean="0"/>
              <a:t> o </a:t>
            </a:r>
            <a:r>
              <a:rPr lang="en-US" dirty="0" err="1" smtClean="0"/>
              <a:t>činjenicama</a:t>
            </a:r>
            <a:r>
              <a:rPr lang="en-US" dirty="0" smtClean="0"/>
              <a:t>. </a:t>
            </a:r>
            <a:r>
              <a:rPr lang="en-US" dirty="0" err="1" smtClean="0"/>
              <a:t>Upitan</a:t>
            </a:r>
            <a:r>
              <a:rPr lang="en-US" dirty="0" smtClean="0"/>
              <a:t> je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procenat</a:t>
            </a:r>
            <a:r>
              <a:rPr lang="en-US" dirty="0" smtClean="0"/>
              <a:t> </a:t>
            </a:r>
            <a:r>
              <a:rPr lang="en-US" dirty="0" err="1" smtClean="0"/>
              <a:t>imena</a:t>
            </a:r>
            <a:r>
              <a:rPr lang="en-US" dirty="0" smtClean="0"/>
              <a:t> </a:t>
            </a:r>
            <a:r>
              <a:rPr lang="en-US" dirty="0" err="1" smtClean="0"/>
              <a:t>umjetnika</a:t>
            </a:r>
            <a:r>
              <a:rPr lang="en-US" dirty="0" smtClean="0"/>
              <a:t> od </a:t>
            </a:r>
            <a:r>
              <a:rPr lang="en-US" dirty="0" err="1" smtClean="0"/>
              <a:t>političara</a:t>
            </a:r>
            <a:r>
              <a:rPr lang="en-US" dirty="0" smtClean="0"/>
              <a:t>, </a:t>
            </a:r>
            <a:r>
              <a:rPr lang="en-US" dirty="0" err="1" smtClean="0"/>
              <a:t>naučnika</a:t>
            </a:r>
            <a:r>
              <a:rPr lang="en-US" dirty="0" smtClean="0"/>
              <a:t> i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religija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raditi</a:t>
            </a:r>
            <a:r>
              <a:rPr lang="en-US" dirty="0" smtClean="0"/>
              <a:t> o </a:t>
            </a:r>
            <a:r>
              <a:rPr lang="en-US" dirty="0" err="1" smtClean="0"/>
              <a:t>većem</a:t>
            </a:r>
            <a:r>
              <a:rPr lang="en-US" dirty="0" smtClean="0"/>
              <a:t> </a:t>
            </a:r>
            <a:r>
              <a:rPr lang="en-US" dirty="0" err="1" smtClean="0"/>
              <a:t>opažanju</a:t>
            </a:r>
            <a:r>
              <a:rPr lang="en-US" dirty="0" smtClean="0"/>
              <a:t> i </a:t>
            </a:r>
            <a:r>
              <a:rPr lang="en-US" dirty="0" err="1" smtClean="0"/>
              <a:t>pamćenju</a:t>
            </a:r>
            <a:r>
              <a:rPr lang="en-US" dirty="0" smtClean="0"/>
              <a:t> </a:t>
            </a:r>
            <a:r>
              <a:rPr lang="en-US" dirty="0" err="1" smtClean="0"/>
              <a:t>takvih</a:t>
            </a:r>
            <a:r>
              <a:rPr lang="en-US" dirty="0" smtClean="0"/>
              <a:t> </a:t>
            </a:r>
            <a:r>
              <a:rPr lang="en-US" dirty="0" err="1" smtClean="0"/>
              <a:t>imena</a:t>
            </a:r>
            <a:r>
              <a:rPr lang="en-US" dirty="0" smtClean="0"/>
              <a:t> a ne o </a:t>
            </a:r>
            <a:r>
              <a:rPr lang="en-US" dirty="0" err="1" smtClean="0"/>
              <a:t>realnoj</a:t>
            </a:r>
            <a:r>
              <a:rPr lang="en-US" dirty="0" smtClean="0"/>
              <a:t> </a:t>
            </a:r>
            <a:r>
              <a:rPr lang="en-US" dirty="0" err="1" smtClean="0"/>
              <a:t>većoj</a:t>
            </a:r>
            <a:r>
              <a:rPr lang="en-US" dirty="0" smtClean="0"/>
              <a:t> </a:t>
            </a:r>
            <a:r>
              <a:rPr lang="en-US" dirty="0" err="1" smtClean="0"/>
              <a:t>zastupljenosti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1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352800"/>
            <a:ext cx="51054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5467545" cy="304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141903"/>
            <a:ext cx="2971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ankete</a:t>
            </a:r>
            <a:r>
              <a:rPr lang="en-US" dirty="0" smtClean="0"/>
              <a:t> </a:t>
            </a:r>
            <a:r>
              <a:rPr lang="en-US" dirty="0" err="1" smtClean="0"/>
              <a:t>ispitanici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priliku</a:t>
            </a:r>
            <a:r>
              <a:rPr lang="en-US" dirty="0" smtClean="0"/>
              <a:t> da </a:t>
            </a:r>
            <a:r>
              <a:rPr lang="en-US" dirty="0" err="1" smtClean="0"/>
              <a:t>imenuju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ulicu</a:t>
            </a:r>
            <a:r>
              <a:rPr lang="en-US" dirty="0" smtClean="0"/>
              <a:t> i </a:t>
            </a:r>
            <a:r>
              <a:rPr lang="en-US" dirty="0" err="1" smtClean="0"/>
              <a:t>odgovori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bili</a:t>
            </a:r>
            <a:r>
              <a:rPr lang="en-US" dirty="0" smtClean="0"/>
              <a:t> </a:t>
            </a:r>
            <a:r>
              <a:rPr lang="en-US" dirty="0" err="1" smtClean="0"/>
              <a:t>zaista</a:t>
            </a:r>
            <a:r>
              <a:rPr lang="en-US" dirty="0" smtClean="0"/>
              <a:t> </a:t>
            </a:r>
            <a:r>
              <a:rPr lang="en-US" dirty="0" err="1" smtClean="0"/>
              <a:t>raznovrsni</a:t>
            </a:r>
            <a:r>
              <a:rPr lang="en-US" dirty="0" smtClean="0"/>
              <a:t>. Mali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se </a:t>
            </a:r>
            <a:r>
              <a:rPr lang="en-US" dirty="0" err="1" smtClean="0"/>
              <a:t>ponavljao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puta</a:t>
            </a:r>
            <a:r>
              <a:rPr lang="en-US" dirty="0" smtClean="0"/>
              <a:t> pa je Nikola Tesla </a:t>
            </a:r>
            <a:r>
              <a:rPr lang="en-US" dirty="0" err="1" smtClean="0"/>
              <a:t>dobio</a:t>
            </a:r>
            <a:r>
              <a:rPr lang="en-US" dirty="0" smtClean="0"/>
              <a:t> 6 </a:t>
            </a:r>
            <a:r>
              <a:rPr lang="en-US" dirty="0" err="1" smtClean="0"/>
              <a:t>ulica</a:t>
            </a:r>
            <a:r>
              <a:rPr lang="en-US" dirty="0" smtClean="0"/>
              <a:t>, Novak </a:t>
            </a:r>
            <a:r>
              <a:rPr lang="en-US" dirty="0" err="1" smtClean="0"/>
              <a:t>Đoković</a:t>
            </a:r>
            <a:r>
              <a:rPr lang="en-US" dirty="0" smtClean="0"/>
              <a:t> 5, </a:t>
            </a:r>
            <a:r>
              <a:rPr lang="en-US" dirty="0" err="1" smtClean="0"/>
              <a:t>Dragan</a:t>
            </a:r>
            <a:r>
              <a:rPr lang="en-US" dirty="0" smtClean="0"/>
              <a:t> </a:t>
            </a:r>
            <a:r>
              <a:rPr lang="en-US" dirty="0" err="1" smtClean="0"/>
              <a:t>radulović</a:t>
            </a:r>
            <a:r>
              <a:rPr lang="en-US" dirty="0" smtClean="0"/>
              <a:t> 4, Nada </a:t>
            </a:r>
            <a:r>
              <a:rPr lang="en-US" dirty="0" err="1" smtClean="0"/>
              <a:t>Đurevska</a:t>
            </a:r>
            <a:r>
              <a:rPr lang="en-US" dirty="0" smtClean="0"/>
              <a:t> 3, a </a:t>
            </a:r>
            <a:r>
              <a:rPr lang="en-US" dirty="0" err="1" smtClean="0"/>
              <a:t>Njegoš</a:t>
            </a:r>
            <a:r>
              <a:rPr lang="en-US" dirty="0" smtClean="0"/>
              <a:t>, </a:t>
            </a:r>
            <a:r>
              <a:rPr lang="en-US" dirty="0" err="1" smtClean="0"/>
              <a:t>Sveti</a:t>
            </a:r>
            <a:r>
              <a:rPr lang="en-US" dirty="0" smtClean="0"/>
              <a:t> Sava,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neimar</a:t>
            </a:r>
            <a:r>
              <a:rPr lang="en-US" dirty="0" smtClean="0"/>
              <a:t>, </a:t>
            </a:r>
            <a:r>
              <a:rPr lang="en-US" dirty="0" err="1" smtClean="0"/>
              <a:t>Nemanjići</a:t>
            </a:r>
            <a:r>
              <a:rPr lang="en-US" dirty="0" smtClean="0"/>
              <a:t>, Vito </a:t>
            </a:r>
            <a:r>
              <a:rPr lang="en-US" dirty="0" err="1" smtClean="0"/>
              <a:t>Nikolić</a:t>
            </a:r>
            <a:r>
              <a:rPr lang="en-US" dirty="0" smtClean="0"/>
              <a:t>, </a:t>
            </a:r>
            <a:r>
              <a:rPr lang="en-US" dirty="0" err="1" smtClean="0"/>
              <a:t>Moša</a:t>
            </a:r>
            <a:r>
              <a:rPr lang="en-US" dirty="0" smtClean="0"/>
              <a:t> </a:t>
            </a:r>
            <a:r>
              <a:rPr lang="en-US" dirty="0" err="1" smtClean="0"/>
              <a:t>Pijade</a:t>
            </a:r>
            <a:r>
              <a:rPr lang="en-US" dirty="0" smtClean="0"/>
              <a:t>, </a:t>
            </a:r>
            <a:r>
              <a:rPr lang="en-US" dirty="0" err="1" smtClean="0"/>
              <a:t>Miladin</a:t>
            </a:r>
            <a:r>
              <a:rPr lang="en-US" dirty="0" smtClean="0"/>
              <a:t> </a:t>
            </a:r>
            <a:r>
              <a:rPr lang="en-US" dirty="0" err="1" smtClean="0"/>
              <a:t>Šobić</a:t>
            </a:r>
            <a:r>
              <a:rPr lang="en-US" dirty="0" smtClean="0"/>
              <a:t>, Milena </a:t>
            </a:r>
            <a:r>
              <a:rPr lang="en-US" dirty="0" err="1" smtClean="0"/>
              <a:t>Dravić</a:t>
            </a:r>
            <a:r>
              <a:rPr lang="en-US" dirty="0" smtClean="0"/>
              <a:t>, </a:t>
            </a:r>
            <a:r>
              <a:rPr lang="en-US" dirty="0" err="1" smtClean="0"/>
              <a:t>Srđan</a:t>
            </a:r>
            <a:r>
              <a:rPr lang="en-US" dirty="0" smtClean="0"/>
              <a:t> </a:t>
            </a:r>
            <a:r>
              <a:rPr lang="en-US" dirty="0" err="1" smtClean="0"/>
              <a:t>Aleksić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2 </a:t>
            </a:r>
            <a:r>
              <a:rPr lang="en-US" dirty="0" err="1" smtClean="0"/>
              <a:t>ulice</a:t>
            </a:r>
            <a:r>
              <a:rPr lang="en-US" dirty="0" smtClean="0"/>
              <a:t>. Ni </a:t>
            </a:r>
            <a:r>
              <a:rPr lang="en-US" dirty="0" err="1" smtClean="0"/>
              <a:t>ostala</a:t>
            </a:r>
            <a:r>
              <a:rPr lang="en-US" dirty="0" smtClean="0"/>
              <a:t> </a:t>
            </a:r>
            <a:r>
              <a:rPr lang="en-US" dirty="0" err="1" smtClean="0"/>
              <a:t>imena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vrijedna</a:t>
            </a:r>
            <a:r>
              <a:rPr lang="en-US" dirty="0" smtClean="0"/>
              <a:t>, pa je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stranih</a:t>
            </a:r>
            <a:r>
              <a:rPr lang="en-US" dirty="0" smtClean="0"/>
              <a:t> i </a:t>
            </a:r>
            <a:r>
              <a:rPr lang="en-US" dirty="0" err="1" smtClean="0"/>
              <a:t>domaćih</a:t>
            </a:r>
            <a:r>
              <a:rPr lang="en-US" dirty="0" smtClean="0"/>
              <a:t> </a:t>
            </a:r>
            <a:r>
              <a:rPr lang="en-US" dirty="0" err="1" smtClean="0"/>
              <a:t>pisaca</a:t>
            </a:r>
            <a:r>
              <a:rPr lang="en-US" dirty="0" smtClean="0"/>
              <a:t> i </a:t>
            </a:r>
            <a:r>
              <a:rPr lang="en-US" dirty="0" err="1" smtClean="0"/>
              <a:t>spisateljica</a:t>
            </a:r>
            <a:r>
              <a:rPr lang="en-US" dirty="0" smtClean="0"/>
              <a:t>, </a:t>
            </a:r>
            <a:r>
              <a:rPr lang="en-US" dirty="0" err="1" smtClean="0"/>
              <a:t>političara</a:t>
            </a:r>
            <a:r>
              <a:rPr lang="en-US" dirty="0" smtClean="0"/>
              <a:t>/</a:t>
            </a:r>
            <a:r>
              <a:rPr lang="en-US" dirty="0" err="1" smtClean="0"/>
              <a:t>političarki</a:t>
            </a:r>
            <a:r>
              <a:rPr lang="en-US" dirty="0" smtClean="0"/>
              <a:t>, </a:t>
            </a:r>
            <a:r>
              <a:rPr lang="en-US" dirty="0" err="1" smtClean="0"/>
              <a:t>čak</a:t>
            </a:r>
            <a:r>
              <a:rPr lang="en-US" dirty="0" smtClean="0"/>
              <a:t> i </a:t>
            </a:r>
            <a:r>
              <a:rPr lang="en-US" dirty="0" err="1" smtClean="0"/>
              <a:t>lik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, </a:t>
            </a:r>
            <a:r>
              <a:rPr lang="en-US" dirty="0" err="1" smtClean="0"/>
              <a:t>glumice</a:t>
            </a:r>
            <a:r>
              <a:rPr lang="en-US" dirty="0" smtClean="0"/>
              <a:t>, </a:t>
            </a:r>
            <a:r>
              <a:rPr lang="en-US" dirty="0" err="1" smtClean="0"/>
              <a:t>muzičari</a:t>
            </a:r>
            <a:r>
              <a:rPr lang="en-US" dirty="0" smtClean="0"/>
              <a:t>, </a:t>
            </a:r>
            <a:r>
              <a:rPr lang="en-US" dirty="0" err="1" smtClean="0"/>
              <a:t>ratni</a:t>
            </a:r>
            <a:r>
              <a:rPr lang="en-US" dirty="0" smtClean="0"/>
              <a:t> </a:t>
            </a:r>
            <a:r>
              <a:rPr lang="en-US" dirty="0" err="1" smtClean="0"/>
              <a:t>heroji</a:t>
            </a:r>
            <a:r>
              <a:rPr lang="en-US" dirty="0" smtClean="0"/>
              <a:t>, </a:t>
            </a:r>
            <a:r>
              <a:rPr lang="en-US" dirty="0" err="1" smtClean="0"/>
              <a:t>filozofi</a:t>
            </a:r>
            <a:r>
              <a:rPr lang="en-US" dirty="0" smtClean="0"/>
              <a:t>, </a:t>
            </a:r>
            <a:r>
              <a:rPr lang="en-US" dirty="0" err="1" smtClean="0"/>
              <a:t>treneri</a:t>
            </a:r>
            <a:r>
              <a:rPr lang="en-US" dirty="0" smtClean="0"/>
              <a:t>, </a:t>
            </a:r>
            <a:r>
              <a:rPr lang="en-US" dirty="0" err="1" smtClean="0"/>
              <a:t>košarkašice</a:t>
            </a:r>
            <a:r>
              <a:rPr lang="en-US" dirty="0" smtClean="0"/>
              <a:t>, </a:t>
            </a:r>
            <a:r>
              <a:rPr lang="en-US" dirty="0" err="1" smtClean="0"/>
              <a:t>sestre</a:t>
            </a:r>
            <a:r>
              <a:rPr lang="en-US" dirty="0" smtClean="0"/>
              <a:t> Levi, </a:t>
            </a:r>
            <a:r>
              <a:rPr lang="en-US" dirty="0" err="1" smtClean="0"/>
              <a:t>predsjednice</a:t>
            </a:r>
            <a:r>
              <a:rPr lang="en-US" dirty="0" smtClean="0"/>
              <a:t> </a:t>
            </a:r>
            <a:r>
              <a:rPr lang="en-US" dirty="0" err="1" smtClean="0"/>
              <a:t>udruženja</a:t>
            </a:r>
            <a:r>
              <a:rPr lang="en-US" dirty="0" smtClean="0"/>
              <a:t>, </a:t>
            </a:r>
            <a:r>
              <a:rPr lang="en-US" dirty="0" err="1" smtClean="0"/>
              <a:t>akademici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6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05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Ulice u Podgorici:</a:t>
            </a:r>
          </a:p>
          <a:p>
            <a:endParaRPr lang="sr-Latn-ME" dirty="0" smtClean="0"/>
          </a:p>
          <a:p>
            <a:r>
              <a:rPr lang="sr-Latn-ME" dirty="0" smtClean="0"/>
              <a:t>Ko imenuje ulice? - </a:t>
            </a:r>
            <a:r>
              <a:rPr lang="sl-SI" dirty="0" smtClean="0"/>
              <a:t>Skupština Glavnog grada - Podgorice, na sjednici donosi „Odluku o određivanju naziva ulica u Podgorici“</a:t>
            </a:r>
            <a:endParaRPr lang="en-US" dirty="0" smtClean="0"/>
          </a:p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l-SI" dirty="0"/>
              <a:t>Pravni osnov za donošenje Odluke sadržan je u članu 10 Zakona o  teritorijalnoj organizaciji Crne </a:t>
            </a:r>
            <a:r>
              <a:rPr lang="sl-SI" dirty="0" smtClean="0"/>
              <a:t>Gore, </a:t>
            </a:r>
            <a:r>
              <a:rPr lang="sl-SI" dirty="0"/>
              <a:t>kojim je propisano da naziv naselja, ulice i trga određuje skupština jedinice lokalne samouprave, uz prethodno pribavljeno mišljenje mjesnih zajednica na čijem području se nalazi naselje, ulica, odnosno trg i članu 48 Statuta Glavnog </a:t>
            </a:r>
            <a:r>
              <a:rPr lang="sl-SI" dirty="0" smtClean="0"/>
              <a:t>grada, </a:t>
            </a:r>
            <a:r>
              <a:rPr lang="sl-SI" dirty="0"/>
              <a:t>kojim je propisano da Skupština Glavnog grada utvrđuje nazive naselja, ulica i trgova.</a:t>
            </a:r>
            <a:endParaRPr lang="en-US" dirty="0"/>
          </a:p>
          <a:p>
            <a:r>
              <a:rPr lang="sl-SI" dirty="0" smtClean="0"/>
              <a:t>Odlukom </a:t>
            </a:r>
            <a:r>
              <a:rPr lang="sl-SI" dirty="0"/>
              <a:t>o obrazovanju radnih tijela Skupštine Glavnog grada -Podgorice </a:t>
            </a:r>
            <a:r>
              <a:rPr lang="sl-SI" dirty="0" smtClean="0"/>
              <a:t>obrazovan </a:t>
            </a:r>
            <a:r>
              <a:rPr lang="sl-SI" dirty="0"/>
              <a:t>je Savjet za davanje predloga naziva naselja, trgova i ulica, koji shodno članu 14 navedene odluke, predlaže Skupštini davanje ili promjenu naziva naselja, ulica i trgova na osnovu podataka o neimenovanim naseljima, ulicama i trgovima i njihovih urbanističkih karakteristika koje dobija od organa lokalne uprave nadležnog za poslove planiranja i uređenja prostora i na osnovu inicijativa građana, mjesnih zajednica i drugih zainteresovanih subjekata.</a:t>
            </a:r>
            <a:endParaRPr lang="en-US" dirty="0"/>
          </a:p>
          <a:p>
            <a:endParaRPr lang="sr-Latn-ME" dirty="0"/>
          </a:p>
          <a:p>
            <a:r>
              <a:rPr lang="sr-Latn-ME" dirty="0" smtClean="0"/>
              <a:t>- Da bi neko značajan dobio ulicu treba da prođe 20 godina od njegove smrti. Od događaja 50. </a:t>
            </a:r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- Na imenovanje u PG čeka 70 ulica.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34636"/>
            <a:ext cx="800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 </a:t>
            </a:r>
            <a:endParaRPr lang="en-US" dirty="0"/>
          </a:p>
          <a:p>
            <a:r>
              <a:rPr lang="sl-SI" dirty="0"/>
              <a:t> </a:t>
            </a:r>
            <a:r>
              <a:rPr lang="sr-Latn-ME" b="1" dirty="0" smtClean="0"/>
              <a:t>U Podgorici ima ukupno 455 imenovanih ulica</a:t>
            </a:r>
            <a:r>
              <a:rPr lang="sr-Latn-ME" dirty="0" smtClean="0"/>
              <a:t/>
            </a:r>
            <a:br>
              <a:rPr lang="sr-Latn-ME" dirty="0" smtClean="0"/>
            </a:br>
            <a:endParaRPr lang="sr-Latn-ME" dirty="0" smtClean="0"/>
          </a:p>
          <a:p>
            <a:endParaRPr lang="sr-Latn-ME" b="1" u="sng" dirty="0"/>
          </a:p>
          <a:p>
            <a:r>
              <a:rPr lang="sr-Latn-ME" b="1" u="sng" dirty="0" smtClean="0"/>
              <a:t>Ženska imena: </a:t>
            </a:r>
            <a:r>
              <a:rPr lang="sr-Latn-ME" dirty="0" smtClean="0"/>
              <a:t>13  – Dakle, </a:t>
            </a:r>
            <a:r>
              <a:rPr lang="sr-Latn-ME" b="1" dirty="0" smtClean="0"/>
              <a:t>2.85% </a:t>
            </a:r>
            <a:r>
              <a:rPr lang="sr-Latn-ME" dirty="0" smtClean="0"/>
              <a:t>- Razlog: položaj žena kroz istoriju ?</a:t>
            </a:r>
          </a:p>
          <a:p>
            <a:r>
              <a:rPr lang="sr-Latn-ME" dirty="0" smtClean="0">
                <a:hlinkClick r:id="rId3"/>
              </a:rPr>
              <a:t/>
            </a:r>
            <a:br>
              <a:rPr lang="sr-Latn-ME" dirty="0" smtClean="0">
                <a:hlinkClick r:id="rId3"/>
              </a:rPr>
            </a:br>
            <a:r>
              <a:rPr lang="en-US" dirty="0" err="1" smtClean="0">
                <a:hlinkClick r:id="rId3"/>
              </a:rPr>
              <a:t>Blažene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>
                <a:hlinkClick r:id="rId3"/>
              </a:rPr>
              <a:t>Ozane</a:t>
            </a:r>
            <a:r>
              <a:rPr lang="en-US" dirty="0"/>
              <a:t> / cg </a:t>
            </a:r>
            <a:r>
              <a:rPr lang="sr-Latn-ME" dirty="0"/>
              <a:t>rimokatolička svetica</a:t>
            </a:r>
            <a:endParaRPr lang="en-US" dirty="0"/>
          </a:p>
          <a:p>
            <a:pPr lvl="0"/>
            <a:r>
              <a:rPr lang="en-US" dirty="0" err="1" smtClean="0">
                <a:hlinkClick r:id="rId4"/>
              </a:rPr>
              <a:t>Jelene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>
                <a:hlinkClick r:id="rId4"/>
              </a:rPr>
              <a:t>Balšić</a:t>
            </a:r>
            <a:r>
              <a:rPr lang="en-US" dirty="0"/>
              <a:t> /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vladara</a:t>
            </a:r>
            <a:r>
              <a:rPr lang="en-US" dirty="0"/>
              <a:t> </a:t>
            </a:r>
            <a:r>
              <a:rPr lang="en-US" dirty="0" err="1"/>
              <a:t>Zete</a:t>
            </a:r>
            <a:r>
              <a:rPr lang="en-US" dirty="0"/>
              <a:t> i </a:t>
            </a:r>
            <a:r>
              <a:rPr lang="en-US" dirty="0" err="1"/>
              <a:t>spisateljica</a:t>
            </a:r>
            <a:endParaRPr lang="en-US" dirty="0"/>
          </a:p>
          <a:p>
            <a:r>
              <a:rPr lang="en-US" dirty="0" err="1" smtClean="0">
                <a:hlinkClick r:id="rId5"/>
              </a:rPr>
              <a:t>Kraljice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>
                <a:hlinkClick r:id="rId5"/>
              </a:rPr>
              <a:t>Jakvinte</a:t>
            </a:r>
            <a:r>
              <a:rPr lang="en-US" dirty="0"/>
              <a:t> / </a:t>
            </a:r>
            <a:r>
              <a:rPr lang="en-US" dirty="0" err="1"/>
              <a:t>dukljanska</a:t>
            </a:r>
            <a:r>
              <a:rPr lang="en-US" dirty="0"/>
              <a:t> </a:t>
            </a:r>
            <a:r>
              <a:rPr lang="en-US" dirty="0" err="1"/>
              <a:t>kraljica</a:t>
            </a:r>
            <a:endParaRPr lang="en-US" dirty="0"/>
          </a:p>
          <a:p>
            <a:r>
              <a:rPr lang="en-US" dirty="0" err="1" smtClean="0">
                <a:hlinkClick r:id="rId6"/>
              </a:rPr>
              <a:t>Princeze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>
                <a:hlinkClick r:id="rId6"/>
              </a:rPr>
              <a:t>Ksenije</a:t>
            </a:r>
            <a:r>
              <a:rPr lang="en-US" dirty="0">
                <a:hlinkClick r:id="rId6"/>
              </a:rPr>
              <a:t> </a:t>
            </a:r>
            <a:r>
              <a:rPr lang="en-US" dirty="0"/>
              <a:t>/ </a:t>
            </a:r>
            <a:r>
              <a:rPr lang="en-US" dirty="0" err="1"/>
              <a:t>kći</a:t>
            </a:r>
            <a:r>
              <a:rPr lang="en-US" dirty="0"/>
              <a:t> </a:t>
            </a:r>
            <a:r>
              <a:rPr lang="en-US" dirty="0" err="1"/>
              <a:t>kralja</a:t>
            </a:r>
            <a:r>
              <a:rPr lang="en-US" dirty="0"/>
              <a:t> </a:t>
            </a:r>
            <a:r>
              <a:rPr lang="en-US" dirty="0" err="1"/>
              <a:t>nikole</a:t>
            </a:r>
            <a:r>
              <a:rPr lang="en-US" dirty="0"/>
              <a:t> </a:t>
            </a:r>
            <a:r>
              <a:rPr lang="en-US" dirty="0" err="1"/>
              <a:t>petrovića</a:t>
            </a:r>
            <a:endParaRPr lang="en-US" dirty="0"/>
          </a:p>
          <a:p>
            <a:r>
              <a:rPr lang="sr-Latn-ME" dirty="0" smtClean="0">
                <a:hlinkClick r:id="rId7"/>
              </a:rPr>
              <a:t/>
            </a:r>
            <a:br>
              <a:rPr lang="sr-Latn-ME" dirty="0" smtClean="0">
                <a:hlinkClick r:id="rId7"/>
              </a:rPr>
            </a:br>
            <a:r>
              <a:rPr lang="en-US" dirty="0" err="1" smtClean="0">
                <a:hlinkClick r:id="rId7"/>
              </a:rPr>
              <a:t>Trg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>
                <a:hlinkClick r:id="rId7"/>
              </a:rPr>
              <a:t>Božane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Vučinić</a:t>
            </a:r>
            <a:r>
              <a:rPr lang="en-US" dirty="0"/>
              <a:t> /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komunističke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 (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netu</a:t>
            </a:r>
            <a:r>
              <a:rPr lang="en-US" dirty="0"/>
              <a:t>)</a:t>
            </a:r>
          </a:p>
          <a:p>
            <a:pPr lvl="0"/>
            <a:r>
              <a:rPr lang="en-US" dirty="0" err="1">
                <a:hlinkClick r:id="rId8"/>
              </a:rPr>
              <a:t>Vukice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Mitrović</a:t>
            </a:r>
            <a:r>
              <a:rPr lang="en-US" dirty="0"/>
              <a:t> / </a:t>
            </a:r>
            <a:r>
              <a:rPr lang="en-US" dirty="0" err="1"/>
              <a:t>učesnica</a:t>
            </a:r>
            <a:r>
              <a:rPr lang="en-US" dirty="0"/>
              <a:t> NOB-a i </a:t>
            </a:r>
            <a:r>
              <a:rPr lang="en-US" dirty="0" err="1"/>
              <a:t>narodni</a:t>
            </a:r>
            <a:r>
              <a:rPr lang="en-US" dirty="0"/>
              <a:t> </a:t>
            </a:r>
            <a:r>
              <a:rPr lang="en-US" dirty="0" err="1" smtClean="0"/>
              <a:t>heroj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en-US" dirty="0" err="1" smtClean="0">
                <a:hlinkClick r:id="rId9"/>
              </a:rPr>
              <a:t>Jelene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Ćetković</a:t>
            </a:r>
            <a:r>
              <a:rPr lang="en-US" dirty="0" smtClean="0"/>
              <a:t> / </a:t>
            </a:r>
            <a:r>
              <a:rPr lang="en-US" dirty="0" err="1" smtClean="0"/>
              <a:t>revolucionarka</a:t>
            </a:r>
            <a:r>
              <a:rPr lang="en-US" dirty="0" smtClean="0"/>
              <a:t> , </a:t>
            </a:r>
            <a:r>
              <a:rPr lang="en-US" dirty="0" err="1" smtClean="0"/>
              <a:t>ucesnica</a:t>
            </a:r>
            <a:r>
              <a:rPr lang="en-US" dirty="0" smtClean="0"/>
              <a:t> </a:t>
            </a:r>
            <a:r>
              <a:rPr lang="en-US" dirty="0" err="1" smtClean="0"/>
              <a:t>NOBa</a:t>
            </a:r>
            <a:r>
              <a:rPr lang="en-US" dirty="0" smtClean="0"/>
              <a:t> i </a:t>
            </a:r>
            <a:r>
              <a:rPr lang="en-US" dirty="0" err="1" smtClean="0"/>
              <a:t>narodni</a:t>
            </a:r>
            <a:r>
              <a:rPr lang="en-US" dirty="0" smtClean="0"/>
              <a:t> </a:t>
            </a:r>
            <a:r>
              <a:rPr lang="en-US" dirty="0" err="1" smtClean="0"/>
              <a:t>heroj</a:t>
            </a:r>
            <a:endParaRPr lang="en-US" dirty="0" smtClean="0"/>
          </a:p>
          <a:p>
            <a:pPr lvl="0"/>
            <a:r>
              <a:rPr lang="en-US" dirty="0" err="1" smtClean="0">
                <a:hlinkClick r:id="rId10"/>
              </a:rPr>
              <a:t>Jelice</a:t>
            </a:r>
            <a:r>
              <a:rPr lang="en-US" dirty="0" smtClean="0">
                <a:hlinkClick r:id="rId10"/>
              </a:rPr>
              <a:t> Ma</a:t>
            </a:r>
            <a:r>
              <a:rPr lang="sr-Latn-ME" dirty="0" smtClean="0">
                <a:hlinkClick r:id="rId10"/>
              </a:rPr>
              <a:t>š</a:t>
            </a:r>
            <a:r>
              <a:rPr lang="en-US" dirty="0" err="1" smtClean="0">
                <a:hlinkClick r:id="rId10"/>
              </a:rPr>
              <a:t>ković</a:t>
            </a:r>
            <a:r>
              <a:rPr lang="en-US" dirty="0" smtClean="0"/>
              <a:t> / </a:t>
            </a:r>
            <a:r>
              <a:rPr lang="en-US" dirty="0" err="1" smtClean="0"/>
              <a:t>ucesnica</a:t>
            </a:r>
            <a:r>
              <a:rPr lang="en-US" dirty="0" smtClean="0"/>
              <a:t> NOB-a i </a:t>
            </a:r>
            <a:r>
              <a:rPr lang="en-US" dirty="0" err="1" smtClean="0"/>
              <a:t>narodni</a:t>
            </a:r>
            <a:r>
              <a:rPr lang="en-US" dirty="0" smtClean="0"/>
              <a:t> </a:t>
            </a:r>
            <a:r>
              <a:rPr lang="en-US" dirty="0" err="1" smtClean="0"/>
              <a:t>heroj</a:t>
            </a:r>
            <a:endParaRPr lang="en-US" dirty="0" smtClean="0"/>
          </a:p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en-US" dirty="0" err="1" smtClean="0"/>
              <a:t>Svetlane</a:t>
            </a:r>
            <a:r>
              <a:rPr lang="en-US" dirty="0" smtClean="0"/>
              <a:t> </a:t>
            </a:r>
            <a:r>
              <a:rPr lang="en-US" dirty="0"/>
              <a:t>Kane </a:t>
            </a:r>
            <a:r>
              <a:rPr lang="en-US" dirty="0" err="1"/>
              <a:t>Radević</a:t>
            </a:r>
            <a:r>
              <a:rPr lang="en-US" dirty="0"/>
              <a:t> /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 smtClean="0"/>
              <a:t>arhitektica</a:t>
            </a:r>
            <a:endParaRPr lang="sr-Latn-ME" dirty="0" smtClean="0"/>
          </a:p>
          <a:p>
            <a:r>
              <a:rPr lang="en-US" dirty="0" err="1" smtClean="0">
                <a:hlinkClick r:id="rId11"/>
              </a:rPr>
              <a:t>Ksenije</a:t>
            </a:r>
            <a:r>
              <a:rPr lang="en-US" dirty="0" smtClean="0">
                <a:hlinkClick r:id="rId11"/>
              </a:rPr>
              <a:t> </a:t>
            </a:r>
            <a:r>
              <a:rPr lang="en-US" dirty="0" err="1" smtClean="0">
                <a:hlinkClick r:id="rId11"/>
              </a:rPr>
              <a:t>Cicvarić</a:t>
            </a:r>
            <a:r>
              <a:rPr lang="en-US" dirty="0" smtClean="0"/>
              <a:t> / </a:t>
            </a:r>
            <a:r>
              <a:rPr lang="en-US" dirty="0" err="1" smtClean="0"/>
              <a:t>pjevačica</a:t>
            </a:r>
            <a:r>
              <a:rPr lang="en-US" dirty="0" smtClean="0"/>
              <a:t> </a:t>
            </a:r>
            <a:r>
              <a:rPr lang="en-US" dirty="0" err="1" smtClean="0"/>
              <a:t>izvorne</a:t>
            </a:r>
            <a:r>
              <a:rPr lang="en-US" dirty="0" smtClean="0"/>
              <a:t> </a:t>
            </a:r>
            <a:r>
              <a:rPr lang="en-US" dirty="0" err="1" smtClean="0"/>
              <a:t>muzike</a:t>
            </a:r>
            <a:endParaRPr lang="en-US" dirty="0" smtClean="0"/>
          </a:p>
          <a:p>
            <a:r>
              <a:rPr lang="en-US" dirty="0" err="1" smtClean="0">
                <a:hlinkClick r:id="rId12"/>
              </a:rPr>
              <a:t>Seleme</a:t>
            </a:r>
            <a:r>
              <a:rPr lang="en-US" dirty="0" smtClean="0">
                <a:hlinkClick r:id="rId12"/>
              </a:rPr>
              <a:t> </a:t>
            </a:r>
            <a:r>
              <a:rPr lang="en-US" dirty="0" err="1" smtClean="0">
                <a:hlinkClick r:id="rId12"/>
              </a:rPr>
              <a:t>Maljević</a:t>
            </a:r>
            <a:r>
              <a:rPr lang="en-US" dirty="0" smtClean="0">
                <a:hlinkClick r:id="rId12"/>
              </a:rPr>
              <a:t> </a:t>
            </a:r>
            <a:r>
              <a:rPr lang="en-US" dirty="0" smtClean="0"/>
              <a:t>/ </a:t>
            </a:r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učiteljica</a:t>
            </a:r>
            <a:r>
              <a:rPr lang="en-US" dirty="0" smtClean="0"/>
              <a:t> </a:t>
            </a:r>
            <a:r>
              <a:rPr lang="en-US" dirty="0" err="1" smtClean="0"/>
              <a:t>islamske</a:t>
            </a:r>
            <a:r>
              <a:rPr lang="en-US" dirty="0" smtClean="0"/>
              <a:t> </a:t>
            </a:r>
            <a:r>
              <a:rPr lang="en-US" dirty="0" err="1" smtClean="0"/>
              <a:t>vjeroispovijesti</a:t>
            </a:r>
            <a:endParaRPr lang="en-US" dirty="0" smtClean="0"/>
          </a:p>
          <a:p>
            <a:r>
              <a:rPr lang="en-US" dirty="0" err="1" smtClean="0">
                <a:hlinkClick r:id="rId13"/>
              </a:rPr>
              <a:t>Desanke</a:t>
            </a:r>
            <a:r>
              <a:rPr lang="en-US" dirty="0" smtClean="0">
                <a:hlinkClick r:id="rId13"/>
              </a:rPr>
              <a:t> </a:t>
            </a:r>
            <a:r>
              <a:rPr lang="en-US" dirty="0" err="1" smtClean="0">
                <a:hlinkClick r:id="rId13"/>
              </a:rPr>
              <a:t>Maksimovi</a:t>
            </a:r>
            <a:r>
              <a:rPr lang="sr-Latn-ME" dirty="0" smtClean="0">
                <a:hlinkClick r:id="rId13"/>
              </a:rPr>
              <a:t>ć</a:t>
            </a:r>
            <a:r>
              <a:rPr lang="en-US" dirty="0" smtClean="0">
                <a:hlinkClick r:id="rId13"/>
              </a:rPr>
              <a:t> </a:t>
            </a:r>
            <a:r>
              <a:rPr lang="sr-Latn-ME" dirty="0" smtClean="0"/>
              <a:t>/ </a:t>
            </a:r>
            <a:r>
              <a:rPr lang="en-US" dirty="0" err="1" smtClean="0"/>
              <a:t>srpska</a:t>
            </a:r>
            <a:r>
              <a:rPr lang="en-US" dirty="0" smtClean="0"/>
              <a:t> </a:t>
            </a:r>
            <a:r>
              <a:rPr lang="en-US" dirty="0" err="1" smtClean="0"/>
              <a:t>pjesnikinja</a:t>
            </a:r>
            <a:endParaRPr lang="en-US" dirty="0" smtClean="0"/>
          </a:p>
          <a:p>
            <a:r>
              <a:rPr lang="en-US" dirty="0" err="1" smtClean="0">
                <a:hlinkClick r:id="rId14"/>
              </a:rPr>
              <a:t>Isidore</a:t>
            </a:r>
            <a:r>
              <a:rPr lang="en-US" dirty="0" smtClean="0">
                <a:hlinkClick r:id="rId14"/>
              </a:rPr>
              <a:t> </a:t>
            </a:r>
            <a:r>
              <a:rPr lang="en-US" dirty="0" err="1" smtClean="0">
                <a:hlinkClick r:id="rId14"/>
              </a:rPr>
              <a:t>Sekuli</a:t>
            </a:r>
            <a:r>
              <a:rPr lang="sr-Latn-ME" dirty="0" smtClean="0">
                <a:hlinkClick r:id="rId14"/>
              </a:rPr>
              <a:t>ć</a:t>
            </a:r>
            <a:r>
              <a:rPr lang="sr-Latn-ME" dirty="0" smtClean="0"/>
              <a:t> / </a:t>
            </a:r>
            <a:r>
              <a:rPr lang="en-US" dirty="0" err="1" smtClean="0"/>
              <a:t>srpska</a:t>
            </a:r>
            <a:r>
              <a:rPr lang="en-US" dirty="0" smtClean="0"/>
              <a:t> </a:t>
            </a:r>
            <a:r>
              <a:rPr lang="en-US" dirty="0" err="1" smtClean="0"/>
              <a:t>knji</a:t>
            </a:r>
            <a:r>
              <a:rPr lang="sr-Latn-ME" dirty="0" smtClean="0"/>
              <a:t>ž</a:t>
            </a:r>
            <a:r>
              <a:rPr lang="en-US" dirty="0" err="1" smtClean="0"/>
              <a:t>evnica</a:t>
            </a:r>
            <a:endParaRPr lang="en-US" dirty="0" smtClean="0"/>
          </a:p>
          <a:p>
            <a:r>
              <a:rPr lang="sr-Latn-ME" dirty="0" smtClean="0">
                <a:hlinkClick r:id="rId7"/>
              </a:rPr>
              <a:t/>
            </a:r>
            <a:br>
              <a:rPr lang="sr-Latn-ME" dirty="0" smtClean="0">
                <a:hlinkClick r:id="rId7"/>
              </a:rPr>
            </a:b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6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2" y="478329"/>
            <a:ext cx="3651198" cy="42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7" y="3448909"/>
            <a:ext cx="5334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55" y="2567718"/>
            <a:ext cx="1872790" cy="2681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5" y="-126978"/>
            <a:ext cx="2325925" cy="3636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88" y="-13855"/>
            <a:ext cx="3247265" cy="2435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89" y="-13855"/>
            <a:ext cx="2381250" cy="340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63" y="3777954"/>
            <a:ext cx="2090722" cy="2694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616"/>
            <a:ext cx="2417618" cy="3319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349591"/>
            <a:ext cx="3092857" cy="3318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2039735"/>
            <a:ext cx="1026160" cy="1356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58" y="4449608"/>
            <a:ext cx="2025005" cy="23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1026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Šta govore ulice?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 govore ulice Podgorice?</dc:title>
  <dc:creator>Tamara</dc:creator>
  <cp:lastModifiedBy>Tamara</cp:lastModifiedBy>
  <cp:revision>21</cp:revision>
  <dcterms:created xsi:type="dcterms:W3CDTF">2018-12-05T11:44:55Z</dcterms:created>
  <dcterms:modified xsi:type="dcterms:W3CDTF">2018-12-06T09:40:34Z</dcterms:modified>
</cp:coreProperties>
</file>